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1" r:id="rId3"/>
    <p:sldId id="262" r:id="rId4"/>
    <p:sldId id="257" r:id="rId5"/>
    <p:sldId id="258" r:id="rId6"/>
    <p:sldId id="259" r:id="rId7"/>
    <p:sldId id="263" r:id="rId8"/>
    <p:sldId id="264" r:id="rId9"/>
    <p:sldId id="266" r:id="rId10"/>
    <p:sldId id="267" r:id="rId11"/>
    <p:sldId id="268" r:id="rId12"/>
    <p:sldId id="265" r:id="rId13"/>
  </p:sldIdLst>
  <p:sldSz cx="9144000" cy="6858000" type="screen4x3"/>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104" y="-112"/>
      </p:cViewPr>
      <p:guideLst>
        <p:guide orient="horz" pos="2160"/>
        <p:guide pos="2880"/>
      </p:guideLst>
    </p:cSldViewPr>
  </p:slideViewPr>
  <p:notesTextViewPr>
    <p:cViewPr>
      <p:scale>
        <a:sx n="100" d="100"/>
        <a:sy n="100" d="100"/>
      </p:scale>
      <p:origin x="0" y="464"/>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6253D4-00FB-8147-94EF-FD5FD675EA97}" type="datetimeFigureOut">
              <a:rPr lang="da-DK" smtClean="0"/>
              <a:t>15/11/12</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BE241D-3C24-C941-8617-5500B4284906}" type="slidenum">
              <a:rPr lang="da-DK" smtClean="0"/>
              <a:t>‹nr.›</a:t>
            </a:fld>
            <a:endParaRPr lang="da-DK"/>
          </a:p>
        </p:txBody>
      </p:sp>
    </p:spTree>
    <p:extLst>
      <p:ext uri="{BB962C8B-B14F-4D97-AF65-F5344CB8AC3E}">
        <p14:creationId xmlns:p14="http://schemas.microsoft.com/office/powerpoint/2010/main" val="18146614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baseline="0" dirty="0" smtClean="0"/>
          </a:p>
        </p:txBody>
      </p:sp>
      <p:sp>
        <p:nvSpPr>
          <p:cNvPr id="4" name="Pladsholder til diasnummer 3"/>
          <p:cNvSpPr>
            <a:spLocks noGrp="1"/>
          </p:cNvSpPr>
          <p:nvPr>
            <p:ph type="sldNum" sz="quarter" idx="10"/>
          </p:nvPr>
        </p:nvSpPr>
        <p:spPr/>
        <p:txBody>
          <a:bodyPr/>
          <a:lstStyle/>
          <a:p>
            <a:fld id="{9FBE241D-3C24-C941-8617-5500B4284906}" type="slidenum">
              <a:rPr lang="da-DK" smtClean="0"/>
              <a:t>1</a:t>
            </a:fld>
            <a:endParaRPr lang="da-DK"/>
          </a:p>
        </p:txBody>
      </p:sp>
    </p:spTree>
    <p:extLst>
      <p:ext uri="{BB962C8B-B14F-4D97-AF65-F5344CB8AC3E}">
        <p14:creationId xmlns:p14="http://schemas.microsoft.com/office/powerpoint/2010/main" val="3738293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Den skriftlærde er en person der har kendskab til hvad</a:t>
            </a:r>
            <a:r>
              <a:rPr lang="da-DK" baseline="0" dirty="0" smtClean="0"/>
              <a:t> man har holdt fast ved igennem tiderne, vores traditioner.</a:t>
            </a:r>
          </a:p>
          <a:p>
            <a:endParaRPr lang="da-DK" baseline="0" dirty="0" smtClean="0"/>
          </a:p>
          <a:p>
            <a:r>
              <a:rPr lang="da-DK" baseline="0" dirty="0" smtClean="0"/>
              <a:t>Hvis sådan en person samtidig lader sig oplære i Guds riges principper og dermed kender sin opgave, så føder det liv omkring ham.</a:t>
            </a:r>
          </a:p>
          <a:p>
            <a:endParaRPr lang="da-DK" baseline="0" dirty="0" smtClean="0"/>
          </a:p>
          <a:p>
            <a:r>
              <a:rPr lang="da-DK" baseline="0" dirty="0" smtClean="0"/>
              <a:t>Når man både har nyt og gammelt man kan tage frem fra sit forråd, så kan det man byder blive til et festmåltid.</a:t>
            </a:r>
          </a:p>
          <a:p>
            <a:endParaRPr lang="da-DK" baseline="0" dirty="0" smtClean="0"/>
          </a:p>
          <a:p>
            <a:r>
              <a:rPr lang="da-DK" baseline="0" smtClean="0"/>
              <a:t>Bøn: </a:t>
            </a:r>
          </a:p>
          <a:p>
            <a:r>
              <a:rPr lang="da-DK" baseline="0" smtClean="0"/>
              <a:t>Må </a:t>
            </a:r>
            <a:r>
              <a:rPr lang="da-DK" baseline="0" dirty="0" smtClean="0"/>
              <a:t>Gud give os nåde og evne til at være som et vedvarende festmåltid, der fylder denne by og egn med en masse godt. Og må Gud tilgive os, når vi ikke lykkes i det og bare er os selv nok.</a:t>
            </a:r>
            <a:endParaRPr lang="da-DK" dirty="0"/>
          </a:p>
        </p:txBody>
      </p:sp>
      <p:sp>
        <p:nvSpPr>
          <p:cNvPr id="4" name="Pladsholder til diasnummer 3"/>
          <p:cNvSpPr>
            <a:spLocks noGrp="1"/>
          </p:cNvSpPr>
          <p:nvPr>
            <p:ph type="sldNum" sz="quarter" idx="10"/>
          </p:nvPr>
        </p:nvSpPr>
        <p:spPr/>
        <p:txBody>
          <a:bodyPr/>
          <a:lstStyle/>
          <a:p>
            <a:fld id="{9FBE241D-3C24-C941-8617-5500B4284906}" type="slidenum">
              <a:rPr lang="da-DK" smtClean="0"/>
              <a:t>12</a:t>
            </a:fld>
            <a:endParaRPr lang="da-DK"/>
          </a:p>
        </p:txBody>
      </p:sp>
    </p:spTree>
    <p:extLst>
      <p:ext uri="{BB962C8B-B14F-4D97-AF65-F5344CB8AC3E}">
        <p14:creationId xmlns:p14="http://schemas.microsoft.com/office/powerpoint/2010/main" val="390106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Det med at holde fast i traditioner,</a:t>
            </a:r>
            <a:r>
              <a:rPr lang="da-DK" baseline="0" dirty="0" smtClean="0"/>
              <a:t> gør noget ved os.</a:t>
            </a:r>
          </a:p>
          <a:p>
            <a:endParaRPr lang="da-DK" baseline="0" dirty="0" smtClean="0"/>
          </a:p>
          <a:p>
            <a:r>
              <a:rPr lang="da-DK" baseline="0" dirty="0" smtClean="0"/>
              <a:t>Der bliver nogle ting, hvor vi i særlig grad kan tillade os at sige. ”Vi plejer at gøre sådan”.</a:t>
            </a:r>
          </a:p>
          <a:p>
            <a:r>
              <a:rPr lang="da-DK" baseline="0" dirty="0" smtClean="0"/>
              <a:t>Det giver os en følelse af stabilitet og tryghed. Vi ved hvad vi skal gøre hvornår og vi kommer derfor ikke så nemt til at føle os så fremmedgjorte.</a:t>
            </a:r>
          </a:p>
          <a:p>
            <a:endParaRPr lang="da-DK" dirty="0"/>
          </a:p>
        </p:txBody>
      </p:sp>
      <p:sp>
        <p:nvSpPr>
          <p:cNvPr id="4" name="Pladsholder til diasnummer 3"/>
          <p:cNvSpPr>
            <a:spLocks noGrp="1"/>
          </p:cNvSpPr>
          <p:nvPr>
            <p:ph type="sldNum" sz="quarter" idx="10"/>
          </p:nvPr>
        </p:nvSpPr>
        <p:spPr/>
        <p:txBody>
          <a:bodyPr/>
          <a:lstStyle/>
          <a:p>
            <a:fld id="{9FBE241D-3C24-C941-8617-5500B4284906}" type="slidenum">
              <a:rPr lang="da-DK" smtClean="0"/>
              <a:t>2</a:t>
            </a:fld>
            <a:endParaRPr lang="da-DK"/>
          </a:p>
        </p:txBody>
      </p:sp>
    </p:spTree>
    <p:extLst>
      <p:ext uri="{BB962C8B-B14F-4D97-AF65-F5344CB8AC3E}">
        <p14:creationId xmlns:p14="http://schemas.microsoft.com/office/powerpoint/2010/main" val="2653280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smtClean="0"/>
              <a:t>På samme måde kan fornyelse også gøre noget ved os.</a:t>
            </a:r>
          </a:p>
          <a:p>
            <a:r>
              <a:rPr lang="da-DK" baseline="0" dirty="0" smtClean="0"/>
              <a:t>Enhver ting der bliver grebet an på en ny og anderledes måde, får os til tænke os om en ekstra gang. Når rutinen brydes opdager vi noget nyt. Nogle gange går det op for os, hvorfor vi godt kan lide det vi plejer at gøre.</a:t>
            </a:r>
            <a:endParaRPr lang="da-DK" dirty="0" smtClean="0"/>
          </a:p>
          <a:p>
            <a:endParaRPr lang="da-DK" dirty="0" smtClean="0"/>
          </a:p>
          <a:p>
            <a:r>
              <a:rPr lang="da-DK" dirty="0" smtClean="0"/>
              <a:t>Som efterfølgere at Jesus, så har vi brug for både</a:t>
            </a:r>
            <a:r>
              <a:rPr lang="da-DK" baseline="0" dirty="0" smtClean="0"/>
              <a:t> traditioner og fornyelse. Vi har brug for at holde fast i det kald og de udfordringer Jesus giver os og samtidig har vi brug for at give det videre, så at enhver der ikke kender til Jesus, får en chance for at lære ham at kende, hvad han har gjort og hvad han udfordrer os til.</a:t>
            </a:r>
          </a:p>
          <a:p>
            <a:r>
              <a:rPr lang="da-DK" baseline="0" dirty="0" smtClean="0"/>
              <a:t>Udfordringen forbliver den samme og den skal både holdes i live hos enhver der har grebet den, og vækkes til live hos enhver der godt vil gribe den.</a:t>
            </a:r>
          </a:p>
          <a:p>
            <a:r>
              <a:rPr lang="da-DK" baseline="0" dirty="0" smtClean="0"/>
              <a:t>Jesus formulerede den på denne måde. (Læsning </a:t>
            </a:r>
            <a:r>
              <a:rPr lang="da-DK" baseline="0" dirty="0" err="1" smtClean="0"/>
              <a:t>poå</a:t>
            </a:r>
            <a:r>
              <a:rPr lang="da-DK" baseline="0" dirty="0" smtClean="0"/>
              <a:t> </a:t>
            </a:r>
            <a:r>
              <a:rPr lang="da-DK" baseline="0" dirty="0" err="1" smtClean="0"/>
              <a:t>Nepali</a:t>
            </a:r>
            <a:r>
              <a:rPr lang="da-DK" baseline="0" dirty="0" smtClean="0"/>
              <a:t>).</a:t>
            </a:r>
            <a:endParaRPr lang="da-DK" dirty="0"/>
          </a:p>
        </p:txBody>
      </p:sp>
      <p:sp>
        <p:nvSpPr>
          <p:cNvPr id="4" name="Pladsholder til diasnummer 3"/>
          <p:cNvSpPr>
            <a:spLocks noGrp="1"/>
          </p:cNvSpPr>
          <p:nvPr>
            <p:ph type="sldNum" sz="quarter" idx="10"/>
          </p:nvPr>
        </p:nvSpPr>
        <p:spPr/>
        <p:txBody>
          <a:bodyPr/>
          <a:lstStyle/>
          <a:p>
            <a:fld id="{9FBE241D-3C24-C941-8617-5500B4284906}" type="slidenum">
              <a:rPr lang="da-DK" smtClean="0"/>
              <a:t>3</a:t>
            </a:fld>
            <a:endParaRPr lang="da-DK"/>
          </a:p>
        </p:txBody>
      </p:sp>
    </p:spTree>
    <p:extLst>
      <p:ext uri="{BB962C8B-B14F-4D97-AF65-F5344CB8AC3E}">
        <p14:creationId xmlns:p14="http://schemas.microsoft.com/office/powerpoint/2010/main" val="1994677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Jesus fortæller altså her hvad der er det vigtigste</a:t>
            </a:r>
            <a:r>
              <a:rPr lang="da-DK" baseline="0" dirty="0" smtClean="0"/>
              <a:t>  ved troen på Gud og det bliver den skriftlærde begejstret over, for han kan genkende budene fra sin egen tradition og ser at disse bud er de allervigtigste blandt alle de bud han kender.</a:t>
            </a:r>
          </a:p>
          <a:p>
            <a:endParaRPr lang="da-DK" baseline="0" dirty="0" smtClean="0"/>
          </a:p>
          <a:p>
            <a:r>
              <a:rPr lang="da-DK" baseline="0" dirty="0" smtClean="0"/>
              <a:t>Vi kan lige prøve at høre dem som han kendte dem.</a:t>
            </a:r>
            <a:endParaRPr lang="da-DK" dirty="0"/>
          </a:p>
        </p:txBody>
      </p:sp>
      <p:sp>
        <p:nvSpPr>
          <p:cNvPr id="4" name="Pladsholder til diasnummer 3"/>
          <p:cNvSpPr>
            <a:spLocks noGrp="1"/>
          </p:cNvSpPr>
          <p:nvPr>
            <p:ph type="sldNum" sz="quarter" idx="10"/>
          </p:nvPr>
        </p:nvSpPr>
        <p:spPr/>
        <p:txBody>
          <a:bodyPr/>
          <a:lstStyle/>
          <a:p>
            <a:fld id="{9FBE241D-3C24-C941-8617-5500B4284906}" type="slidenum">
              <a:rPr lang="da-DK" smtClean="0"/>
              <a:t>5</a:t>
            </a:fld>
            <a:endParaRPr lang="da-DK"/>
          </a:p>
        </p:txBody>
      </p:sp>
    </p:spTree>
    <p:extLst>
      <p:ext uri="{BB962C8B-B14F-4D97-AF65-F5344CB8AC3E}">
        <p14:creationId xmlns:p14="http://schemas.microsoft.com/office/powerpoint/2010/main" val="38152039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Budene er de samme og</a:t>
            </a:r>
            <a:r>
              <a:rPr lang="da-DK" baseline="0" dirty="0" smtClean="0"/>
              <a:t> var en fast del af den skriftkloges tradition, men Jesus fornyer dem og giver dem nyt liv ved at sætte dem sammen, side stille dem og fremhæve dem som de vigtigste bud.</a:t>
            </a:r>
          </a:p>
          <a:p>
            <a:endParaRPr lang="da-DK" baseline="0" dirty="0" smtClean="0"/>
          </a:p>
          <a:p>
            <a:r>
              <a:rPr lang="da-DK" baseline="0" dirty="0" smtClean="0"/>
              <a:t>Det giver stof til eftertanke.</a:t>
            </a:r>
          </a:p>
          <a:p>
            <a:endParaRPr lang="da-DK" baseline="0" dirty="0" smtClean="0"/>
          </a:p>
          <a:p>
            <a:r>
              <a:rPr lang="da-DK" baseline="0" dirty="0" smtClean="0"/>
              <a:t>Men Jesus gør en ting mere, end bare gentage det kendte, han kommer med en lille kommentar, som vender op og ned på alt det trygge og kendte og tvinger enhver der hører ham til at tænke sig om igen.</a:t>
            </a:r>
            <a:endParaRPr lang="da-DK" dirty="0"/>
          </a:p>
        </p:txBody>
      </p:sp>
      <p:sp>
        <p:nvSpPr>
          <p:cNvPr id="4" name="Pladsholder til diasnummer 3"/>
          <p:cNvSpPr>
            <a:spLocks noGrp="1"/>
          </p:cNvSpPr>
          <p:nvPr>
            <p:ph type="sldNum" sz="quarter" idx="10"/>
          </p:nvPr>
        </p:nvSpPr>
        <p:spPr/>
        <p:txBody>
          <a:bodyPr/>
          <a:lstStyle/>
          <a:p>
            <a:fld id="{9FBE241D-3C24-C941-8617-5500B4284906}" type="slidenum">
              <a:rPr lang="da-DK" smtClean="0"/>
              <a:t>6</a:t>
            </a:fld>
            <a:endParaRPr lang="da-DK"/>
          </a:p>
        </p:txBody>
      </p:sp>
    </p:spTree>
    <p:extLst>
      <p:ext uri="{BB962C8B-B14F-4D97-AF65-F5344CB8AC3E}">
        <p14:creationId xmlns:p14="http://schemas.microsoft.com/office/powerpoint/2010/main" val="2284095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Den</a:t>
            </a:r>
            <a:r>
              <a:rPr lang="da-DK" baseline="0" dirty="0" smtClean="0"/>
              <a:t> skriftkloges begejstring bliver stoppet brat, ved Jesus udtalelse om, at han kun er tæt på.</a:t>
            </a:r>
            <a:endParaRPr lang="da-DK" dirty="0"/>
          </a:p>
        </p:txBody>
      </p:sp>
      <p:sp>
        <p:nvSpPr>
          <p:cNvPr id="4" name="Pladsholder til diasnummer 3"/>
          <p:cNvSpPr>
            <a:spLocks noGrp="1"/>
          </p:cNvSpPr>
          <p:nvPr>
            <p:ph type="sldNum" sz="quarter" idx="10"/>
          </p:nvPr>
        </p:nvSpPr>
        <p:spPr/>
        <p:txBody>
          <a:bodyPr/>
          <a:lstStyle/>
          <a:p>
            <a:fld id="{9FBE241D-3C24-C941-8617-5500B4284906}" type="slidenum">
              <a:rPr lang="da-DK" smtClean="0"/>
              <a:t>7</a:t>
            </a:fld>
            <a:endParaRPr lang="da-DK"/>
          </a:p>
        </p:txBody>
      </p:sp>
    </p:spTree>
    <p:extLst>
      <p:ext uri="{BB962C8B-B14F-4D97-AF65-F5344CB8AC3E}">
        <p14:creationId xmlns:p14="http://schemas.microsoft.com/office/powerpoint/2010/main" val="3424132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Det er den samme</a:t>
            </a:r>
            <a:r>
              <a:rPr lang="da-DK" baseline="0" dirty="0" smtClean="0"/>
              <a:t> udfordring vi står overfor i dag. Og det er en af de ting Jesus gør på fantastisk vis igen og igen. Han gør udfordringer han giver tidsløse, så vi til enhver tid må prøve at finde ud af hvordan den ser ud i dag i den unikke sammenhæng vi lever i.</a:t>
            </a:r>
            <a:endParaRPr lang="da-DK" dirty="0"/>
          </a:p>
        </p:txBody>
      </p:sp>
      <p:sp>
        <p:nvSpPr>
          <p:cNvPr id="4" name="Pladsholder til diasnummer 3"/>
          <p:cNvSpPr>
            <a:spLocks noGrp="1"/>
          </p:cNvSpPr>
          <p:nvPr>
            <p:ph type="sldNum" sz="quarter" idx="10"/>
          </p:nvPr>
        </p:nvSpPr>
        <p:spPr/>
        <p:txBody>
          <a:bodyPr/>
          <a:lstStyle/>
          <a:p>
            <a:fld id="{9FBE241D-3C24-C941-8617-5500B4284906}" type="slidenum">
              <a:rPr lang="da-DK" smtClean="0"/>
              <a:t>8</a:t>
            </a:fld>
            <a:endParaRPr lang="da-DK"/>
          </a:p>
        </p:txBody>
      </p:sp>
    </p:spTree>
    <p:extLst>
      <p:ext uri="{BB962C8B-B14F-4D97-AF65-F5344CB8AC3E}">
        <p14:creationId xmlns:p14="http://schemas.microsoft.com/office/powerpoint/2010/main" val="3424132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Det er her vores traditioner er gavnlige, for de gentager det vi godt ved, så det med tiden kommer til at ligge helt inde på rygraden.</a:t>
            </a:r>
            <a:endParaRPr lang="da-DK" dirty="0"/>
          </a:p>
        </p:txBody>
      </p:sp>
      <p:sp>
        <p:nvSpPr>
          <p:cNvPr id="4" name="Pladsholder til diasnummer 3"/>
          <p:cNvSpPr>
            <a:spLocks noGrp="1"/>
          </p:cNvSpPr>
          <p:nvPr>
            <p:ph type="sldNum" sz="quarter" idx="10"/>
          </p:nvPr>
        </p:nvSpPr>
        <p:spPr/>
        <p:txBody>
          <a:bodyPr/>
          <a:lstStyle/>
          <a:p>
            <a:fld id="{9FBE241D-3C24-C941-8617-5500B4284906}" type="slidenum">
              <a:rPr lang="da-DK" smtClean="0"/>
              <a:t>10</a:t>
            </a:fld>
            <a:endParaRPr lang="da-DK"/>
          </a:p>
        </p:txBody>
      </p:sp>
    </p:spTree>
    <p:extLst>
      <p:ext uri="{BB962C8B-B14F-4D97-AF65-F5344CB8AC3E}">
        <p14:creationId xmlns:p14="http://schemas.microsoft.com/office/powerpoint/2010/main" val="2764999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Det</a:t>
            </a:r>
            <a:r>
              <a:rPr lang="da-DK" baseline="0" dirty="0" smtClean="0"/>
              <a:t> er i denne sammenhæng at fornyelsen aldrig må stoppe, Vores kald og opgave skal vendes igen og igen på både nye og velkendte måder, så vi får lyst og mod på at sætte ord på, hvad denne opgave betyder for os i dag og hvad vi derfor helt konkret må prøve at gøre, både som enkelt personer og som fællesskab.</a:t>
            </a:r>
          </a:p>
          <a:p>
            <a:endParaRPr lang="da-DK" baseline="0" dirty="0" smtClean="0"/>
          </a:p>
          <a:p>
            <a:r>
              <a:rPr lang="da-DK" baseline="0" dirty="0" smtClean="0"/>
              <a:t>Hvis vi lykkes i det, så vil vores fællesskab have relevans for vores by og egn.</a:t>
            </a:r>
          </a:p>
          <a:p>
            <a:endParaRPr lang="da-DK" baseline="0" dirty="0" smtClean="0"/>
          </a:p>
          <a:p>
            <a:r>
              <a:rPr lang="da-DK" baseline="0" dirty="0" smtClean="0"/>
              <a:t>Jesus siger det på denne måde.</a:t>
            </a:r>
            <a:endParaRPr lang="da-DK" dirty="0"/>
          </a:p>
        </p:txBody>
      </p:sp>
      <p:sp>
        <p:nvSpPr>
          <p:cNvPr id="4" name="Pladsholder til diasnummer 3"/>
          <p:cNvSpPr>
            <a:spLocks noGrp="1"/>
          </p:cNvSpPr>
          <p:nvPr>
            <p:ph type="sldNum" sz="quarter" idx="10"/>
          </p:nvPr>
        </p:nvSpPr>
        <p:spPr/>
        <p:txBody>
          <a:bodyPr/>
          <a:lstStyle/>
          <a:p>
            <a:fld id="{9FBE241D-3C24-C941-8617-5500B4284906}" type="slidenum">
              <a:rPr lang="da-DK" smtClean="0"/>
              <a:t>11</a:t>
            </a:fld>
            <a:endParaRPr lang="da-DK"/>
          </a:p>
        </p:txBody>
      </p:sp>
    </p:spTree>
    <p:extLst>
      <p:ext uri="{BB962C8B-B14F-4D97-AF65-F5344CB8AC3E}">
        <p14:creationId xmlns:p14="http://schemas.microsoft.com/office/powerpoint/2010/main" val="2764999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0E9F30EB-9DE8-344D-B3A2-40F6466F2F3B}" type="datetimeFigureOut">
              <a:rPr lang="da-DK" smtClean="0"/>
              <a:t>15/11/12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12A6BFF-39DC-DA4B-91E8-783093E7855E}" type="slidenum">
              <a:rPr lang="da-DK" smtClean="0"/>
              <a:t>‹nr.›</a:t>
            </a:fld>
            <a:endParaRPr lang="da-DK"/>
          </a:p>
        </p:txBody>
      </p:sp>
    </p:spTree>
    <p:extLst>
      <p:ext uri="{BB962C8B-B14F-4D97-AF65-F5344CB8AC3E}">
        <p14:creationId xmlns:p14="http://schemas.microsoft.com/office/powerpoint/2010/main" val="2622391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0E9F30EB-9DE8-344D-B3A2-40F6466F2F3B}" type="datetimeFigureOut">
              <a:rPr lang="da-DK" smtClean="0"/>
              <a:t>15/11/12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12A6BFF-39DC-DA4B-91E8-783093E7855E}" type="slidenum">
              <a:rPr lang="da-DK" smtClean="0"/>
              <a:t>‹nr.›</a:t>
            </a:fld>
            <a:endParaRPr lang="da-DK"/>
          </a:p>
        </p:txBody>
      </p:sp>
    </p:spTree>
    <p:extLst>
      <p:ext uri="{BB962C8B-B14F-4D97-AF65-F5344CB8AC3E}">
        <p14:creationId xmlns:p14="http://schemas.microsoft.com/office/powerpoint/2010/main" val="3378217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0E9F30EB-9DE8-344D-B3A2-40F6466F2F3B}" type="datetimeFigureOut">
              <a:rPr lang="da-DK" smtClean="0"/>
              <a:t>15/11/12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12A6BFF-39DC-DA4B-91E8-783093E7855E}" type="slidenum">
              <a:rPr lang="da-DK" smtClean="0"/>
              <a:t>‹nr.›</a:t>
            </a:fld>
            <a:endParaRPr lang="da-DK"/>
          </a:p>
        </p:txBody>
      </p:sp>
    </p:spTree>
    <p:extLst>
      <p:ext uri="{BB962C8B-B14F-4D97-AF65-F5344CB8AC3E}">
        <p14:creationId xmlns:p14="http://schemas.microsoft.com/office/powerpoint/2010/main" val="4084641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0E9F30EB-9DE8-344D-B3A2-40F6466F2F3B}" type="datetimeFigureOut">
              <a:rPr lang="da-DK" smtClean="0"/>
              <a:t>15/11/12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12A6BFF-39DC-DA4B-91E8-783093E7855E}" type="slidenum">
              <a:rPr lang="da-DK" smtClean="0"/>
              <a:t>‹nr.›</a:t>
            </a:fld>
            <a:endParaRPr lang="da-DK"/>
          </a:p>
        </p:txBody>
      </p:sp>
    </p:spTree>
    <p:extLst>
      <p:ext uri="{BB962C8B-B14F-4D97-AF65-F5344CB8AC3E}">
        <p14:creationId xmlns:p14="http://schemas.microsoft.com/office/powerpoint/2010/main" val="1490778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0E9F30EB-9DE8-344D-B3A2-40F6466F2F3B}" type="datetimeFigureOut">
              <a:rPr lang="da-DK" smtClean="0"/>
              <a:t>15/11/12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12A6BFF-39DC-DA4B-91E8-783093E7855E}" type="slidenum">
              <a:rPr lang="da-DK" smtClean="0"/>
              <a:t>‹nr.›</a:t>
            </a:fld>
            <a:endParaRPr lang="da-DK"/>
          </a:p>
        </p:txBody>
      </p:sp>
    </p:spTree>
    <p:extLst>
      <p:ext uri="{BB962C8B-B14F-4D97-AF65-F5344CB8AC3E}">
        <p14:creationId xmlns:p14="http://schemas.microsoft.com/office/powerpoint/2010/main" val="2041882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0E9F30EB-9DE8-344D-B3A2-40F6466F2F3B}" type="datetimeFigureOut">
              <a:rPr lang="da-DK" smtClean="0"/>
              <a:t>15/11/12</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612A6BFF-39DC-DA4B-91E8-783093E7855E}" type="slidenum">
              <a:rPr lang="da-DK" smtClean="0"/>
              <a:t>‹nr.›</a:t>
            </a:fld>
            <a:endParaRPr lang="da-DK"/>
          </a:p>
        </p:txBody>
      </p:sp>
    </p:spTree>
    <p:extLst>
      <p:ext uri="{BB962C8B-B14F-4D97-AF65-F5344CB8AC3E}">
        <p14:creationId xmlns:p14="http://schemas.microsoft.com/office/powerpoint/2010/main" val="203764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0E9F30EB-9DE8-344D-B3A2-40F6466F2F3B}" type="datetimeFigureOut">
              <a:rPr lang="da-DK" smtClean="0"/>
              <a:t>15/11/12</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612A6BFF-39DC-DA4B-91E8-783093E7855E}" type="slidenum">
              <a:rPr lang="da-DK" smtClean="0"/>
              <a:t>‹nr.›</a:t>
            </a:fld>
            <a:endParaRPr lang="da-DK"/>
          </a:p>
        </p:txBody>
      </p:sp>
    </p:spTree>
    <p:extLst>
      <p:ext uri="{BB962C8B-B14F-4D97-AF65-F5344CB8AC3E}">
        <p14:creationId xmlns:p14="http://schemas.microsoft.com/office/powerpoint/2010/main" val="1008848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0E9F30EB-9DE8-344D-B3A2-40F6466F2F3B}" type="datetimeFigureOut">
              <a:rPr lang="da-DK" smtClean="0"/>
              <a:t>15/11/12</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612A6BFF-39DC-DA4B-91E8-783093E7855E}" type="slidenum">
              <a:rPr lang="da-DK" smtClean="0"/>
              <a:t>‹nr.›</a:t>
            </a:fld>
            <a:endParaRPr lang="da-DK"/>
          </a:p>
        </p:txBody>
      </p:sp>
    </p:spTree>
    <p:extLst>
      <p:ext uri="{BB962C8B-B14F-4D97-AF65-F5344CB8AC3E}">
        <p14:creationId xmlns:p14="http://schemas.microsoft.com/office/powerpoint/2010/main" val="361670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0E9F30EB-9DE8-344D-B3A2-40F6466F2F3B}" type="datetimeFigureOut">
              <a:rPr lang="da-DK" smtClean="0"/>
              <a:t>15/11/12</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612A6BFF-39DC-DA4B-91E8-783093E7855E}" type="slidenum">
              <a:rPr lang="da-DK" smtClean="0"/>
              <a:t>‹nr.›</a:t>
            </a:fld>
            <a:endParaRPr lang="da-DK"/>
          </a:p>
        </p:txBody>
      </p:sp>
    </p:spTree>
    <p:extLst>
      <p:ext uri="{BB962C8B-B14F-4D97-AF65-F5344CB8AC3E}">
        <p14:creationId xmlns:p14="http://schemas.microsoft.com/office/powerpoint/2010/main" val="2784726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0E9F30EB-9DE8-344D-B3A2-40F6466F2F3B}" type="datetimeFigureOut">
              <a:rPr lang="da-DK" smtClean="0"/>
              <a:t>15/11/12</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612A6BFF-39DC-DA4B-91E8-783093E7855E}" type="slidenum">
              <a:rPr lang="da-DK" smtClean="0"/>
              <a:t>‹nr.›</a:t>
            </a:fld>
            <a:endParaRPr lang="da-DK"/>
          </a:p>
        </p:txBody>
      </p:sp>
    </p:spTree>
    <p:extLst>
      <p:ext uri="{BB962C8B-B14F-4D97-AF65-F5344CB8AC3E}">
        <p14:creationId xmlns:p14="http://schemas.microsoft.com/office/powerpoint/2010/main" val="1121466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Træk billede til pladsholder, eller klik på symbol for at tilføje</a:t>
            </a:r>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0E9F30EB-9DE8-344D-B3A2-40F6466F2F3B}" type="datetimeFigureOut">
              <a:rPr lang="da-DK" smtClean="0"/>
              <a:t>15/11/12</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612A6BFF-39DC-DA4B-91E8-783093E7855E}" type="slidenum">
              <a:rPr lang="da-DK" smtClean="0"/>
              <a:t>‹nr.›</a:t>
            </a:fld>
            <a:endParaRPr lang="da-DK"/>
          </a:p>
        </p:txBody>
      </p:sp>
    </p:spTree>
    <p:extLst>
      <p:ext uri="{BB962C8B-B14F-4D97-AF65-F5344CB8AC3E}">
        <p14:creationId xmlns:p14="http://schemas.microsoft.com/office/powerpoint/2010/main" val="36992345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9F30EB-9DE8-344D-B3A2-40F6466F2F3B}" type="datetimeFigureOut">
              <a:rPr lang="da-DK" smtClean="0"/>
              <a:t>15/11/12</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2A6BFF-39DC-DA4B-91E8-783093E7855E}" type="slidenum">
              <a:rPr lang="da-DK" smtClean="0"/>
              <a:t>‹nr.›</a:t>
            </a:fld>
            <a:endParaRPr lang="da-DK"/>
          </a:p>
        </p:txBody>
      </p:sp>
    </p:spTree>
    <p:extLst>
      <p:ext uri="{BB962C8B-B14F-4D97-AF65-F5344CB8AC3E}">
        <p14:creationId xmlns:p14="http://schemas.microsoft.com/office/powerpoint/2010/main" val="1464312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a-DK" sz="6000" b="1" dirty="0"/>
              <a:t>Tradition og </a:t>
            </a:r>
            <a:r>
              <a:rPr lang="da-DK" sz="6000" b="1" dirty="0" smtClean="0"/>
              <a:t>Fornyelse </a:t>
            </a:r>
            <a:endParaRPr lang="da-DK" sz="6000" b="1" dirty="0"/>
          </a:p>
        </p:txBody>
      </p:sp>
      <p:sp>
        <p:nvSpPr>
          <p:cNvPr id="3" name="Undertitel 2"/>
          <p:cNvSpPr>
            <a:spLocks noGrp="1"/>
          </p:cNvSpPr>
          <p:nvPr>
            <p:ph type="subTitle" idx="1"/>
          </p:nvPr>
        </p:nvSpPr>
        <p:spPr/>
        <p:txBody>
          <a:bodyPr>
            <a:normAutofit/>
          </a:bodyPr>
          <a:lstStyle/>
          <a:p>
            <a:r>
              <a:rPr lang="da-DK" sz="4000" dirty="0" smtClean="0">
                <a:solidFill>
                  <a:schemeClr val="tx1"/>
                </a:solidFill>
              </a:rPr>
              <a:t>Vi har brug for begge dele!</a:t>
            </a:r>
            <a:endParaRPr lang="da-DK" sz="4000" dirty="0">
              <a:solidFill>
                <a:schemeClr val="tx1"/>
              </a:solidFill>
            </a:endParaRPr>
          </a:p>
        </p:txBody>
      </p:sp>
    </p:spTree>
    <p:extLst>
      <p:ext uri="{BB962C8B-B14F-4D97-AF65-F5344CB8AC3E}">
        <p14:creationId xmlns:p14="http://schemas.microsoft.com/office/powerpoint/2010/main" val="1647874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Udfordringen</a:t>
            </a:r>
            <a:endParaRPr lang="da-DK" dirty="0"/>
          </a:p>
        </p:txBody>
      </p:sp>
      <p:sp>
        <p:nvSpPr>
          <p:cNvPr id="3" name="Pladsholder til indhold 2"/>
          <p:cNvSpPr>
            <a:spLocks noGrp="1"/>
          </p:cNvSpPr>
          <p:nvPr>
            <p:ph idx="1"/>
          </p:nvPr>
        </p:nvSpPr>
        <p:spPr/>
        <p:txBody>
          <a:bodyPr/>
          <a:lstStyle/>
          <a:p>
            <a:r>
              <a:rPr lang="da-DK" dirty="0" smtClean="0"/>
              <a:t>At </a:t>
            </a:r>
            <a:r>
              <a:rPr lang="da-DK" dirty="0" smtClean="0"/>
              <a:t>kende vores vigtigste opgave, nemlig vores kald til at elske Gud og vores næste.</a:t>
            </a:r>
          </a:p>
          <a:p>
            <a:r>
              <a:rPr lang="da-DK" dirty="0" smtClean="0"/>
              <a:t>At fastholde vores fokus på opgaven, så vi ikke glemmer den.</a:t>
            </a:r>
            <a:endParaRPr lang="da-DK" dirty="0"/>
          </a:p>
        </p:txBody>
      </p:sp>
    </p:spTree>
    <p:extLst>
      <p:ext uri="{BB962C8B-B14F-4D97-AF65-F5344CB8AC3E}">
        <p14:creationId xmlns:p14="http://schemas.microsoft.com/office/powerpoint/2010/main" val="252032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Udfordringen</a:t>
            </a:r>
            <a:endParaRPr lang="da-DK" dirty="0"/>
          </a:p>
        </p:txBody>
      </p:sp>
      <p:sp>
        <p:nvSpPr>
          <p:cNvPr id="3" name="Pladsholder til indhold 2"/>
          <p:cNvSpPr>
            <a:spLocks noGrp="1"/>
          </p:cNvSpPr>
          <p:nvPr>
            <p:ph idx="1"/>
          </p:nvPr>
        </p:nvSpPr>
        <p:spPr/>
        <p:txBody>
          <a:bodyPr/>
          <a:lstStyle/>
          <a:p>
            <a:r>
              <a:rPr lang="da-DK" dirty="0" smtClean="0"/>
              <a:t>At </a:t>
            </a:r>
            <a:r>
              <a:rPr lang="da-DK" dirty="0" smtClean="0"/>
              <a:t>kende vores vigtigste opgave, nemlig vores kald til at elske Gud og vores næste.</a:t>
            </a:r>
          </a:p>
          <a:p>
            <a:r>
              <a:rPr lang="da-DK" dirty="0" smtClean="0"/>
              <a:t>At fastholde vores fokus på opgaven, så vi ikke glemmer den.</a:t>
            </a:r>
          </a:p>
          <a:p>
            <a:r>
              <a:rPr lang="da-DK" dirty="0" smtClean="0"/>
              <a:t>At nytænke opgaven, så vi sporer os ind på hvordan det kan se ud, i vores lokalsamfund i den tid vi lever i, i dag.</a:t>
            </a:r>
            <a:endParaRPr lang="da-DK" dirty="0"/>
          </a:p>
        </p:txBody>
      </p:sp>
    </p:spTree>
    <p:extLst>
      <p:ext uri="{BB962C8B-B14F-4D97-AF65-F5344CB8AC3E}">
        <p14:creationId xmlns:p14="http://schemas.microsoft.com/office/powerpoint/2010/main" val="66202425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0067"/>
            <a:ext cx="8229600" cy="1143000"/>
          </a:xfrm>
        </p:spPr>
        <p:txBody>
          <a:bodyPr/>
          <a:lstStyle/>
          <a:p>
            <a:r>
              <a:rPr lang="da-DK" dirty="0"/>
              <a:t>Matt. </a:t>
            </a:r>
            <a:r>
              <a:rPr lang="da-DK" dirty="0" smtClean="0"/>
              <a:t>13,52</a:t>
            </a:r>
            <a:endParaRPr lang="da-DK" dirty="0"/>
          </a:p>
        </p:txBody>
      </p:sp>
      <p:sp>
        <p:nvSpPr>
          <p:cNvPr id="3" name="Pladsholder til indhold 2"/>
          <p:cNvSpPr>
            <a:spLocks noGrp="1"/>
          </p:cNvSpPr>
          <p:nvPr>
            <p:ph idx="1"/>
          </p:nvPr>
        </p:nvSpPr>
        <p:spPr>
          <a:xfrm>
            <a:off x="0" y="1253067"/>
            <a:ext cx="9144000" cy="5604933"/>
          </a:xfrm>
        </p:spPr>
        <p:txBody>
          <a:bodyPr>
            <a:normAutofit/>
          </a:bodyPr>
          <a:lstStyle/>
          <a:p>
            <a:pPr marL="0" indent="0">
              <a:buNone/>
            </a:pPr>
            <a:r>
              <a:rPr lang="en-US" dirty="0" smtClean="0"/>
              <a:t>»</a:t>
            </a:r>
            <a:r>
              <a:rPr lang="en-US" b="1" dirty="0" err="1"/>
              <a:t>Hvis</a:t>
            </a:r>
            <a:r>
              <a:rPr lang="en-US" b="1" dirty="0"/>
              <a:t> en </a:t>
            </a:r>
            <a:r>
              <a:rPr lang="en-US" b="1" dirty="0" err="1"/>
              <a:t>skriftlærd</a:t>
            </a:r>
            <a:r>
              <a:rPr lang="en-US" b="1" dirty="0"/>
              <a:t> </a:t>
            </a:r>
            <a:r>
              <a:rPr lang="en-US" b="1" dirty="0" err="1"/>
              <a:t>lader</a:t>
            </a:r>
            <a:r>
              <a:rPr lang="en-US" b="1" dirty="0"/>
              <a:t> sig </a:t>
            </a:r>
            <a:r>
              <a:rPr lang="en-US" b="1" dirty="0" err="1"/>
              <a:t>oplære</a:t>
            </a:r>
            <a:r>
              <a:rPr lang="en-US" b="1" dirty="0"/>
              <a:t> </a:t>
            </a:r>
            <a:r>
              <a:rPr lang="en-US" b="1" dirty="0" err="1"/>
              <a:t>i</a:t>
            </a:r>
            <a:r>
              <a:rPr lang="en-US" b="1" dirty="0"/>
              <a:t> </a:t>
            </a:r>
            <a:r>
              <a:rPr lang="en-US" b="1" dirty="0" err="1"/>
              <a:t>Guds</a:t>
            </a:r>
            <a:r>
              <a:rPr lang="en-US" b="1" dirty="0"/>
              <a:t> </a:t>
            </a:r>
            <a:r>
              <a:rPr lang="en-US" b="1" dirty="0" err="1"/>
              <a:t>riges</a:t>
            </a:r>
            <a:r>
              <a:rPr lang="en-US" b="1" dirty="0"/>
              <a:t> </a:t>
            </a:r>
            <a:r>
              <a:rPr lang="en-US" b="1" dirty="0" err="1"/>
              <a:t>principper</a:t>
            </a:r>
            <a:r>
              <a:rPr lang="en-US" b="1" dirty="0"/>
              <a:t>, </a:t>
            </a:r>
            <a:r>
              <a:rPr lang="en-US" b="1" dirty="0" err="1"/>
              <a:t>kan</a:t>
            </a:r>
            <a:r>
              <a:rPr lang="en-US" b="1" dirty="0"/>
              <a:t> </a:t>
            </a:r>
            <a:r>
              <a:rPr lang="en-US" b="1" dirty="0" err="1"/>
              <a:t>han</a:t>
            </a:r>
            <a:r>
              <a:rPr lang="en-US" b="1" dirty="0"/>
              <a:t> </a:t>
            </a:r>
            <a:r>
              <a:rPr lang="en-US" b="1" dirty="0" err="1"/>
              <a:t>sammenlignes</a:t>
            </a:r>
            <a:r>
              <a:rPr lang="en-US" b="1" dirty="0"/>
              <a:t> med en </a:t>
            </a:r>
            <a:r>
              <a:rPr lang="en-US" b="1" dirty="0" err="1"/>
              <a:t>mand</a:t>
            </a:r>
            <a:r>
              <a:rPr lang="en-US" b="1" dirty="0"/>
              <a:t>, </a:t>
            </a:r>
            <a:r>
              <a:rPr lang="en-US" b="1" dirty="0" err="1"/>
              <a:t>som</a:t>
            </a:r>
            <a:r>
              <a:rPr lang="en-US" b="1" dirty="0"/>
              <a:t> </a:t>
            </a:r>
            <a:r>
              <a:rPr lang="en-US" b="1" dirty="0" err="1"/>
              <a:t>har</a:t>
            </a:r>
            <a:r>
              <a:rPr lang="en-US" b="1" dirty="0"/>
              <a:t> </a:t>
            </a:r>
            <a:r>
              <a:rPr lang="en-US" b="1" dirty="0" err="1"/>
              <a:t>både</a:t>
            </a:r>
            <a:r>
              <a:rPr lang="en-US" b="1" dirty="0"/>
              <a:t> </a:t>
            </a:r>
            <a:r>
              <a:rPr lang="en-US" b="1" dirty="0" err="1"/>
              <a:t>nyt</a:t>
            </a:r>
            <a:r>
              <a:rPr lang="en-US" b="1" dirty="0"/>
              <a:t> </a:t>
            </a:r>
            <a:r>
              <a:rPr lang="en-US" b="1" dirty="0" err="1"/>
              <a:t>og</a:t>
            </a:r>
            <a:r>
              <a:rPr lang="en-US" b="1" dirty="0"/>
              <a:t> </a:t>
            </a:r>
            <a:r>
              <a:rPr lang="en-US" b="1" dirty="0" err="1"/>
              <a:t>gammelt</a:t>
            </a:r>
            <a:r>
              <a:rPr lang="en-US" b="1" dirty="0"/>
              <a:t> at </a:t>
            </a:r>
            <a:r>
              <a:rPr lang="en-US" b="1" dirty="0" err="1"/>
              <a:t>tage</a:t>
            </a:r>
            <a:r>
              <a:rPr lang="en-US" b="1" dirty="0"/>
              <a:t> </a:t>
            </a:r>
            <a:r>
              <a:rPr lang="en-US" b="1" dirty="0" err="1"/>
              <a:t>frem</a:t>
            </a:r>
            <a:r>
              <a:rPr lang="en-US" b="1" dirty="0"/>
              <a:t> </a:t>
            </a:r>
            <a:r>
              <a:rPr lang="en-US" b="1" dirty="0" err="1"/>
              <a:t>fra</a:t>
            </a:r>
            <a:r>
              <a:rPr lang="en-US" b="1" dirty="0"/>
              <a:t> sit </a:t>
            </a:r>
            <a:r>
              <a:rPr lang="en-US" b="1" dirty="0" err="1"/>
              <a:t>forråd</a:t>
            </a:r>
            <a:r>
              <a:rPr lang="en-US" b="1" dirty="0"/>
              <a:t>.«</a:t>
            </a:r>
            <a:endParaRPr lang="da-DK" dirty="0"/>
          </a:p>
          <a:p>
            <a:pPr marL="0" indent="0">
              <a:buNone/>
            </a:pPr>
            <a:endParaRPr lang="da-DK" dirty="0"/>
          </a:p>
        </p:txBody>
      </p:sp>
    </p:spTree>
    <p:extLst>
      <p:ext uri="{BB962C8B-B14F-4D97-AF65-F5344CB8AC3E}">
        <p14:creationId xmlns:p14="http://schemas.microsoft.com/office/powerpoint/2010/main" val="24554792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Traditioner</a:t>
            </a:r>
            <a:endParaRPr lang="da-DK" dirty="0"/>
          </a:p>
        </p:txBody>
      </p:sp>
      <p:sp>
        <p:nvSpPr>
          <p:cNvPr id="3" name="Pladsholder til indhold 2"/>
          <p:cNvSpPr>
            <a:spLocks noGrp="1"/>
          </p:cNvSpPr>
          <p:nvPr>
            <p:ph idx="1"/>
          </p:nvPr>
        </p:nvSpPr>
        <p:spPr/>
        <p:txBody>
          <a:bodyPr/>
          <a:lstStyle/>
          <a:p>
            <a:r>
              <a:rPr lang="da-DK" dirty="0" smtClean="0"/>
              <a:t>Giver os tryghed.</a:t>
            </a:r>
          </a:p>
          <a:p>
            <a:endParaRPr lang="da-DK" dirty="0" smtClean="0"/>
          </a:p>
          <a:p>
            <a:r>
              <a:rPr lang="da-DK" dirty="0" smtClean="0"/>
              <a:t>Mindsker følelsen af fremmedgørelse.</a:t>
            </a:r>
          </a:p>
          <a:p>
            <a:endParaRPr lang="da-DK" dirty="0" smtClean="0"/>
          </a:p>
          <a:p>
            <a:r>
              <a:rPr lang="da-DK" dirty="0" smtClean="0"/>
              <a:t>Hjælper os til at huske det der er vigtigt.</a:t>
            </a:r>
            <a:endParaRPr lang="da-DK" dirty="0"/>
          </a:p>
        </p:txBody>
      </p:sp>
    </p:spTree>
    <p:extLst>
      <p:ext uri="{BB962C8B-B14F-4D97-AF65-F5344CB8AC3E}">
        <p14:creationId xmlns:p14="http://schemas.microsoft.com/office/powerpoint/2010/main" val="414478338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Fornyelse</a:t>
            </a:r>
            <a:endParaRPr lang="da-DK" dirty="0"/>
          </a:p>
        </p:txBody>
      </p:sp>
      <p:sp>
        <p:nvSpPr>
          <p:cNvPr id="3" name="Pladsholder til indhold 2"/>
          <p:cNvSpPr>
            <a:spLocks noGrp="1"/>
          </p:cNvSpPr>
          <p:nvPr>
            <p:ph idx="1"/>
          </p:nvPr>
        </p:nvSpPr>
        <p:spPr/>
        <p:txBody>
          <a:bodyPr>
            <a:normAutofit lnSpcReduction="10000"/>
          </a:bodyPr>
          <a:lstStyle/>
          <a:p>
            <a:r>
              <a:rPr lang="da-DK" dirty="0" smtClean="0"/>
              <a:t>Får os til at vågne op og tænke os om.</a:t>
            </a:r>
          </a:p>
          <a:p>
            <a:endParaRPr lang="da-DK" dirty="0" smtClean="0"/>
          </a:p>
          <a:p>
            <a:r>
              <a:rPr lang="da-DK" dirty="0" smtClean="0"/>
              <a:t>Giver det kendte en ny indpakning.</a:t>
            </a:r>
          </a:p>
          <a:p>
            <a:endParaRPr lang="da-DK" dirty="0"/>
          </a:p>
          <a:p>
            <a:r>
              <a:rPr lang="da-DK" dirty="0" smtClean="0"/>
              <a:t>Giver dem der ikke er trygge ved traditionerne en chance for at være med.</a:t>
            </a:r>
          </a:p>
          <a:p>
            <a:endParaRPr lang="da-DK" dirty="0"/>
          </a:p>
          <a:p>
            <a:r>
              <a:rPr lang="da-DK" dirty="0" smtClean="0"/>
              <a:t>Skaber nye traditioner.</a:t>
            </a:r>
            <a:endParaRPr lang="da-DK" dirty="0"/>
          </a:p>
        </p:txBody>
      </p:sp>
    </p:spTree>
    <p:extLst>
      <p:ext uri="{BB962C8B-B14F-4D97-AF65-F5344CB8AC3E}">
        <p14:creationId xmlns:p14="http://schemas.microsoft.com/office/powerpoint/2010/main" val="29413161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Mark 12,28-</a:t>
            </a:r>
            <a:r>
              <a:rPr lang="da-DK" dirty="0" smtClean="0"/>
              <a:t>34</a:t>
            </a:r>
            <a:endParaRPr lang="da-DK" dirty="0"/>
          </a:p>
        </p:txBody>
      </p:sp>
      <p:sp>
        <p:nvSpPr>
          <p:cNvPr id="3" name="Pladsholder til indhold 2"/>
          <p:cNvSpPr>
            <a:spLocks noGrp="1"/>
          </p:cNvSpPr>
          <p:nvPr>
            <p:ph idx="1"/>
          </p:nvPr>
        </p:nvSpPr>
        <p:spPr>
          <a:xfrm>
            <a:off x="169333" y="1417638"/>
            <a:ext cx="8839200" cy="5304895"/>
          </a:xfrm>
        </p:spPr>
        <p:txBody>
          <a:bodyPr>
            <a:normAutofit lnSpcReduction="10000"/>
          </a:bodyPr>
          <a:lstStyle/>
          <a:p>
            <a:pPr marL="0" indent="0">
              <a:buNone/>
            </a:pPr>
            <a:r>
              <a:rPr lang="en-US" b="1" dirty="0" err="1"/>
              <a:t>Det</a:t>
            </a:r>
            <a:r>
              <a:rPr lang="en-US" b="1" dirty="0"/>
              <a:t> </a:t>
            </a:r>
            <a:r>
              <a:rPr lang="en-US" b="1" dirty="0" err="1"/>
              <a:t>vigtigste</a:t>
            </a:r>
            <a:r>
              <a:rPr lang="en-US" b="1" dirty="0"/>
              <a:t> bud </a:t>
            </a:r>
            <a:r>
              <a:rPr lang="en-US" b="1" dirty="0" err="1"/>
              <a:t>i</a:t>
            </a:r>
            <a:r>
              <a:rPr lang="en-US" b="1" dirty="0"/>
              <a:t> </a:t>
            </a:r>
            <a:r>
              <a:rPr lang="en-US" b="1" dirty="0" err="1"/>
              <a:t>Toraen</a:t>
            </a:r>
            <a:endParaRPr lang="da-DK" dirty="0"/>
          </a:p>
          <a:p>
            <a:pPr marL="0" indent="0">
              <a:buNone/>
            </a:pPr>
            <a:r>
              <a:rPr lang="en-US" dirty="0"/>
              <a:t>28 En </a:t>
            </a:r>
            <a:r>
              <a:rPr lang="en-US" dirty="0" err="1"/>
              <a:t>af</a:t>
            </a:r>
            <a:r>
              <a:rPr lang="en-US" dirty="0"/>
              <a:t> de </a:t>
            </a:r>
            <a:r>
              <a:rPr lang="en-US" dirty="0" err="1"/>
              <a:t>skriftlærde</a:t>
            </a:r>
            <a:r>
              <a:rPr lang="en-US" dirty="0"/>
              <a:t>, der </a:t>
            </a:r>
            <a:r>
              <a:rPr lang="en-US" dirty="0" err="1"/>
              <a:t>stod</a:t>
            </a:r>
            <a:r>
              <a:rPr lang="en-US" dirty="0"/>
              <a:t> </a:t>
            </a:r>
            <a:r>
              <a:rPr lang="en-US" dirty="0" err="1"/>
              <a:t>og</a:t>
            </a:r>
            <a:r>
              <a:rPr lang="en-US" dirty="0"/>
              <a:t> </a:t>
            </a:r>
            <a:r>
              <a:rPr lang="en-US" dirty="0" err="1"/>
              <a:t>lyttede</a:t>
            </a:r>
            <a:r>
              <a:rPr lang="en-US" dirty="0"/>
              <a:t>, </a:t>
            </a:r>
            <a:r>
              <a:rPr lang="en-US" dirty="0" err="1"/>
              <a:t>syntes</a:t>
            </a:r>
            <a:r>
              <a:rPr lang="en-US" dirty="0"/>
              <a:t> Jesus </a:t>
            </a:r>
            <a:r>
              <a:rPr lang="en-US" dirty="0" err="1"/>
              <a:t>havde</a:t>
            </a:r>
            <a:r>
              <a:rPr lang="en-US" dirty="0"/>
              <a:t> </a:t>
            </a:r>
            <a:r>
              <a:rPr lang="en-US" dirty="0" err="1"/>
              <a:t>givet</a:t>
            </a:r>
            <a:r>
              <a:rPr lang="en-US" dirty="0"/>
              <a:t> et </a:t>
            </a:r>
            <a:r>
              <a:rPr lang="en-US" dirty="0" err="1"/>
              <a:t>godt</a:t>
            </a:r>
            <a:r>
              <a:rPr lang="en-US" dirty="0"/>
              <a:t> </a:t>
            </a:r>
            <a:r>
              <a:rPr lang="en-US" dirty="0" err="1"/>
              <a:t>svar</a:t>
            </a:r>
            <a:r>
              <a:rPr lang="en-US" dirty="0"/>
              <a:t>. </a:t>
            </a:r>
            <a:r>
              <a:rPr lang="en-US" dirty="0" err="1"/>
              <a:t>Derfor</a:t>
            </a:r>
            <a:r>
              <a:rPr lang="en-US" dirty="0"/>
              <a:t> </a:t>
            </a:r>
            <a:r>
              <a:rPr lang="en-US" dirty="0" err="1"/>
              <a:t>kom</a:t>
            </a:r>
            <a:r>
              <a:rPr lang="en-US" dirty="0"/>
              <a:t> </a:t>
            </a:r>
            <a:r>
              <a:rPr lang="en-US" dirty="0" err="1"/>
              <a:t>også</a:t>
            </a:r>
            <a:r>
              <a:rPr lang="en-US" dirty="0"/>
              <a:t> </a:t>
            </a:r>
            <a:r>
              <a:rPr lang="en-US" dirty="0" err="1"/>
              <a:t>han</a:t>
            </a:r>
            <a:r>
              <a:rPr lang="en-US" dirty="0"/>
              <a:t> </a:t>
            </a:r>
            <a:r>
              <a:rPr lang="en-US" dirty="0" err="1"/>
              <a:t>frem</a:t>
            </a:r>
            <a:r>
              <a:rPr lang="en-US" dirty="0"/>
              <a:t> med sit </a:t>
            </a:r>
            <a:r>
              <a:rPr lang="en-US" dirty="0" err="1"/>
              <a:t>spørgsmål</a:t>
            </a:r>
            <a:r>
              <a:rPr lang="en-US" dirty="0"/>
              <a:t>: »</a:t>
            </a:r>
            <a:r>
              <a:rPr lang="en-US" dirty="0" err="1"/>
              <a:t>Hvilket</a:t>
            </a:r>
            <a:r>
              <a:rPr lang="en-US" dirty="0"/>
              <a:t> bud </a:t>
            </a:r>
            <a:r>
              <a:rPr lang="en-US" dirty="0" err="1"/>
              <a:t>er</a:t>
            </a:r>
            <a:r>
              <a:rPr lang="en-US" dirty="0"/>
              <a:t> </a:t>
            </a:r>
            <a:r>
              <a:rPr lang="en-US" dirty="0" err="1"/>
              <a:t>det</a:t>
            </a:r>
            <a:r>
              <a:rPr lang="en-US" dirty="0"/>
              <a:t> </a:t>
            </a:r>
            <a:r>
              <a:rPr lang="en-US" dirty="0" err="1"/>
              <a:t>vigtigste</a:t>
            </a:r>
            <a:r>
              <a:rPr lang="en-US" dirty="0"/>
              <a:t>?« 29 Jesus </a:t>
            </a:r>
            <a:r>
              <a:rPr lang="en-US" dirty="0" err="1"/>
              <a:t>svarede</a:t>
            </a:r>
            <a:r>
              <a:rPr lang="en-US" dirty="0"/>
              <a:t>: »</a:t>
            </a:r>
            <a:r>
              <a:rPr lang="en-US" dirty="0" err="1"/>
              <a:t>Det</a:t>
            </a:r>
            <a:r>
              <a:rPr lang="en-US" dirty="0"/>
              <a:t> </a:t>
            </a:r>
            <a:r>
              <a:rPr lang="en-US" dirty="0" err="1"/>
              <a:t>vigtigste</a:t>
            </a:r>
            <a:r>
              <a:rPr lang="en-US" dirty="0"/>
              <a:t> bud </a:t>
            </a:r>
            <a:r>
              <a:rPr lang="en-US" dirty="0" err="1"/>
              <a:t>lyder</a:t>
            </a:r>
            <a:r>
              <a:rPr lang="en-US" dirty="0"/>
              <a:t> </a:t>
            </a:r>
            <a:r>
              <a:rPr lang="en-US" dirty="0" err="1"/>
              <a:t>således</a:t>
            </a:r>
            <a:r>
              <a:rPr lang="en-US" dirty="0"/>
              <a:t>: ‘</a:t>
            </a:r>
            <a:r>
              <a:rPr lang="en-US" dirty="0" err="1"/>
              <a:t>Israels</a:t>
            </a:r>
            <a:r>
              <a:rPr lang="en-US" dirty="0"/>
              <a:t> folk, </a:t>
            </a:r>
            <a:r>
              <a:rPr lang="en-US" dirty="0" err="1"/>
              <a:t>hør</a:t>
            </a:r>
            <a:r>
              <a:rPr lang="en-US" dirty="0"/>
              <a:t> </a:t>
            </a:r>
            <a:r>
              <a:rPr lang="en-US" dirty="0" err="1"/>
              <a:t>efter</a:t>
            </a:r>
            <a:r>
              <a:rPr lang="en-US" dirty="0"/>
              <a:t>! </a:t>
            </a:r>
            <a:r>
              <a:rPr lang="en-US" dirty="0" err="1"/>
              <a:t>Herren</a:t>
            </a:r>
            <a:r>
              <a:rPr lang="en-US" dirty="0"/>
              <a:t> </a:t>
            </a:r>
            <a:r>
              <a:rPr lang="en-US" dirty="0" err="1"/>
              <a:t>er</a:t>
            </a:r>
            <a:r>
              <a:rPr lang="en-US" dirty="0"/>
              <a:t> </a:t>
            </a:r>
            <a:r>
              <a:rPr lang="en-US" dirty="0" err="1"/>
              <a:t>vores</a:t>
            </a:r>
            <a:r>
              <a:rPr lang="en-US" dirty="0"/>
              <a:t> </a:t>
            </a:r>
            <a:r>
              <a:rPr lang="en-US" dirty="0" err="1"/>
              <a:t>Gud</a:t>
            </a:r>
            <a:r>
              <a:rPr lang="en-US" dirty="0"/>
              <a:t> - </a:t>
            </a:r>
            <a:r>
              <a:rPr lang="en-US" dirty="0" err="1"/>
              <a:t>Herren</a:t>
            </a:r>
            <a:r>
              <a:rPr lang="en-US" dirty="0"/>
              <a:t> </a:t>
            </a:r>
            <a:r>
              <a:rPr lang="en-US" dirty="0" err="1"/>
              <a:t>alene</a:t>
            </a:r>
            <a:r>
              <a:rPr lang="en-US" dirty="0"/>
              <a:t>. 30 </a:t>
            </a:r>
            <a:r>
              <a:rPr lang="en-US" b="1" dirty="0"/>
              <a:t>Du </a:t>
            </a:r>
            <a:r>
              <a:rPr lang="en-US" b="1" dirty="0" err="1"/>
              <a:t>skal</a:t>
            </a:r>
            <a:r>
              <a:rPr lang="en-US" b="1" dirty="0"/>
              <a:t> </a:t>
            </a:r>
            <a:r>
              <a:rPr lang="en-US" b="1" dirty="0" err="1"/>
              <a:t>elske</a:t>
            </a:r>
            <a:r>
              <a:rPr lang="en-US" b="1" dirty="0"/>
              <a:t> </a:t>
            </a:r>
            <a:r>
              <a:rPr lang="en-US" b="1" dirty="0" err="1"/>
              <a:t>Herren</a:t>
            </a:r>
            <a:r>
              <a:rPr lang="en-US" b="1" dirty="0"/>
              <a:t>, din </a:t>
            </a:r>
            <a:r>
              <a:rPr lang="en-US" b="1" dirty="0" err="1"/>
              <a:t>Gud</a:t>
            </a:r>
            <a:r>
              <a:rPr lang="en-US" b="1" dirty="0"/>
              <a:t>, </a:t>
            </a:r>
            <a:r>
              <a:rPr lang="en-US" b="1" dirty="0" err="1"/>
              <a:t>af</a:t>
            </a:r>
            <a:r>
              <a:rPr lang="en-US" b="1" dirty="0"/>
              <a:t> </a:t>
            </a:r>
            <a:r>
              <a:rPr lang="en-US" b="1" dirty="0" err="1"/>
              <a:t>hele</a:t>
            </a:r>
            <a:r>
              <a:rPr lang="en-US" b="1" dirty="0"/>
              <a:t> </a:t>
            </a:r>
            <a:r>
              <a:rPr lang="en-US" b="1" dirty="0" err="1"/>
              <a:t>dit</a:t>
            </a:r>
            <a:r>
              <a:rPr lang="en-US" b="1" dirty="0"/>
              <a:t> </a:t>
            </a:r>
            <a:r>
              <a:rPr lang="en-US" b="1" dirty="0" err="1"/>
              <a:t>hjerte</a:t>
            </a:r>
            <a:r>
              <a:rPr lang="en-US" b="1" dirty="0"/>
              <a:t>, med </a:t>
            </a:r>
            <a:r>
              <a:rPr lang="en-US" b="1" dirty="0" err="1"/>
              <a:t>hele</a:t>
            </a:r>
            <a:r>
              <a:rPr lang="en-US" b="1" dirty="0"/>
              <a:t> </a:t>
            </a:r>
            <a:r>
              <a:rPr lang="en-US" b="1" dirty="0" err="1"/>
              <a:t>dit</a:t>
            </a:r>
            <a:r>
              <a:rPr lang="en-US" b="1" dirty="0"/>
              <a:t> liv, med </a:t>
            </a:r>
            <a:r>
              <a:rPr lang="en-US" b="1" dirty="0" err="1"/>
              <a:t>alle</a:t>
            </a:r>
            <a:r>
              <a:rPr lang="en-US" b="1" dirty="0"/>
              <a:t> dine tanker </a:t>
            </a:r>
            <a:r>
              <a:rPr lang="en-US" b="1" dirty="0" err="1"/>
              <a:t>og</a:t>
            </a:r>
            <a:r>
              <a:rPr lang="en-US" b="1" dirty="0"/>
              <a:t> al din </a:t>
            </a:r>
            <a:r>
              <a:rPr lang="en-US" b="1" dirty="0" err="1"/>
              <a:t>styrke</a:t>
            </a:r>
            <a:r>
              <a:rPr lang="en-US" b="1" dirty="0"/>
              <a:t>! 31 Et </a:t>
            </a:r>
            <a:r>
              <a:rPr lang="en-US" b="1" dirty="0" err="1"/>
              <a:t>andet</a:t>
            </a:r>
            <a:r>
              <a:rPr lang="en-US" b="1" dirty="0"/>
              <a:t> bud </a:t>
            </a:r>
            <a:r>
              <a:rPr lang="en-US" b="1" dirty="0" err="1"/>
              <a:t>lyder</a:t>
            </a:r>
            <a:r>
              <a:rPr lang="en-US" b="1" dirty="0"/>
              <a:t> </a:t>
            </a:r>
            <a:r>
              <a:rPr lang="en-US" b="1" dirty="0" err="1"/>
              <a:t>således</a:t>
            </a:r>
            <a:r>
              <a:rPr lang="en-US" b="1" dirty="0"/>
              <a:t>: ‘Du </a:t>
            </a:r>
            <a:r>
              <a:rPr lang="en-US" b="1" dirty="0" err="1"/>
              <a:t>skal</a:t>
            </a:r>
            <a:r>
              <a:rPr lang="en-US" b="1" dirty="0"/>
              <a:t> </a:t>
            </a:r>
            <a:r>
              <a:rPr lang="en-US" b="1" dirty="0" err="1"/>
              <a:t>elske</a:t>
            </a:r>
            <a:r>
              <a:rPr lang="en-US" b="1" dirty="0"/>
              <a:t> din </a:t>
            </a:r>
            <a:r>
              <a:rPr lang="en-US" b="1" dirty="0" err="1"/>
              <a:t>næste</a:t>
            </a:r>
            <a:r>
              <a:rPr lang="en-US" b="1" dirty="0"/>
              <a:t> </a:t>
            </a:r>
            <a:r>
              <a:rPr lang="en-US" b="1" dirty="0" err="1"/>
              <a:t>som</a:t>
            </a:r>
            <a:r>
              <a:rPr lang="en-US" b="1" dirty="0"/>
              <a:t> dig </a:t>
            </a:r>
            <a:r>
              <a:rPr lang="en-US" b="1" dirty="0" err="1"/>
              <a:t>selv</a:t>
            </a:r>
            <a:r>
              <a:rPr lang="en-US" b="1" dirty="0"/>
              <a:t>. </a:t>
            </a:r>
            <a:r>
              <a:rPr lang="en-US" b="1" dirty="0" err="1"/>
              <a:t>Det</a:t>
            </a:r>
            <a:r>
              <a:rPr lang="en-US" b="1" dirty="0"/>
              <a:t> </a:t>
            </a:r>
            <a:r>
              <a:rPr lang="en-US" b="1" dirty="0" err="1"/>
              <a:t>er</a:t>
            </a:r>
            <a:r>
              <a:rPr lang="en-US" b="1" dirty="0"/>
              <a:t> de to </a:t>
            </a:r>
            <a:r>
              <a:rPr lang="en-US" b="1" dirty="0" err="1"/>
              <a:t>vigtigste</a:t>
            </a:r>
            <a:r>
              <a:rPr lang="en-US" b="1" dirty="0"/>
              <a:t> bud.«</a:t>
            </a:r>
            <a:r>
              <a:rPr lang="en-US" dirty="0"/>
              <a:t> </a:t>
            </a:r>
            <a:endParaRPr lang="da-DK" dirty="0"/>
          </a:p>
        </p:txBody>
      </p:sp>
    </p:spTree>
    <p:extLst>
      <p:ext uri="{BB962C8B-B14F-4D97-AF65-F5344CB8AC3E}">
        <p14:creationId xmlns:p14="http://schemas.microsoft.com/office/powerpoint/2010/main" val="20008153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Mark 12,28-</a:t>
            </a:r>
            <a:r>
              <a:rPr lang="da-DK" dirty="0" smtClean="0"/>
              <a:t>34</a:t>
            </a:r>
            <a:endParaRPr lang="da-DK" dirty="0"/>
          </a:p>
        </p:txBody>
      </p:sp>
      <p:sp>
        <p:nvSpPr>
          <p:cNvPr id="3" name="Pladsholder til indhold 2"/>
          <p:cNvSpPr>
            <a:spLocks noGrp="1"/>
          </p:cNvSpPr>
          <p:nvPr>
            <p:ph idx="1"/>
          </p:nvPr>
        </p:nvSpPr>
        <p:spPr>
          <a:xfrm>
            <a:off x="169333" y="1417638"/>
            <a:ext cx="8839200" cy="5304895"/>
          </a:xfrm>
        </p:spPr>
        <p:txBody>
          <a:bodyPr>
            <a:normAutofit/>
          </a:bodyPr>
          <a:lstStyle/>
          <a:p>
            <a:pPr marL="0" indent="0">
              <a:buNone/>
            </a:pPr>
            <a:r>
              <a:rPr lang="en-US" dirty="0"/>
              <a:t>32 »</a:t>
            </a:r>
            <a:r>
              <a:rPr lang="en-US" dirty="0" err="1"/>
              <a:t>Ja</a:t>
            </a:r>
            <a:r>
              <a:rPr lang="en-US" dirty="0"/>
              <a:t>, </a:t>
            </a:r>
            <a:r>
              <a:rPr lang="en-US" dirty="0" err="1"/>
              <a:t>Mester</a:t>
            </a:r>
            <a:r>
              <a:rPr lang="en-US" dirty="0"/>
              <a:t>,« </a:t>
            </a:r>
            <a:r>
              <a:rPr lang="en-US" dirty="0" err="1"/>
              <a:t>svarede</a:t>
            </a:r>
            <a:r>
              <a:rPr lang="en-US" dirty="0"/>
              <a:t> den </a:t>
            </a:r>
            <a:r>
              <a:rPr lang="en-US" dirty="0" err="1"/>
              <a:t>skriftlærde</a:t>
            </a:r>
            <a:r>
              <a:rPr lang="en-US" dirty="0"/>
              <a:t>. </a:t>
            </a:r>
            <a:r>
              <a:rPr lang="en-US" b="1" dirty="0"/>
              <a:t>»</a:t>
            </a:r>
            <a:r>
              <a:rPr lang="en-US" b="1" dirty="0" err="1"/>
              <a:t>Det</a:t>
            </a:r>
            <a:r>
              <a:rPr lang="en-US" b="1" dirty="0"/>
              <a:t> </a:t>
            </a:r>
            <a:r>
              <a:rPr lang="en-US" b="1" dirty="0" err="1"/>
              <a:t>er</a:t>
            </a:r>
            <a:r>
              <a:rPr lang="en-US" b="1" dirty="0"/>
              <a:t> </a:t>
            </a:r>
            <a:r>
              <a:rPr lang="en-US" b="1" dirty="0" err="1"/>
              <a:t>rigtigt</a:t>
            </a:r>
            <a:r>
              <a:rPr lang="en-US" b="1" dirty="0"/>
              <a:t>, </a:t>
            </a:r>
            <a:r>
              <a:rPr lang="en-US" b="1" dirty="0" err="1"/>
              <a:t>når</a:t>
            </a:r>
            <a:r>
              <a:rPr lang="en-US" b="1" dirty="0"/>
              <a:t> du </a:t>
            </a:r>
            <a:r>
              <a:rPr lang="en-US" b="1" dirty="0" err="1"/>
              <a:t>siger</a:t>
            </a:r>
            <a:r>
              <a:rPr lang="en-US" b="1" dirty="0"/>
              <a:t>, at </a:t>
            </a:r>
            <a:r>
              <a:rPr lang="en-US" b="1" dirty="0" err="1"/>
              <a:t>Herren</a:t>
            </a:r>
            <a:r>
              <a:rPr lang="en-US" b="1" dirty="0"/>
              <a:t> </a:t>
            </a:r>
            <a:r>
              <a:rPr lang="en-US" b="1" dirty="0" err="1"/>
              <a:t>alene</a:t>
            </a:r>
            <a:r>
              <a:rPr lang="en-US" b="1" dirty="0"/>
              <a:t> </a:t>
            </a:r>
            <a:r>
              <a:rPr lang="en-US" b="1" dirty="0" err="1"/>
              <a:t>er</a:t>
            </a:r>
            <a:r>
              <a:rPr lang="en-US" b="1" dirty="0"/>
              <a:t> </a:t>
            </a:r>
            <a:r>
              <a:rPr lang="en-US" b="1" dirty="0" err="1"/>
              <a:t>Gud</a:t>
            </a:r>
            <a:r>
              <a:rPr lang="en-US" b="1" dirty="0"/>
              <a:t>, </a:t>
            </a:r>
            <a:r>
              <a:rPr lang="en-US" b="1" dirty="0" err="1"/>
              <a:t>og</a:t>
            </a:r>
            <a:r>
              <a:rPr lang="en-US" b="1" dirty="0"/>
              <a:t> der </a:t>
            </a:r>
            <a:r>
              <a:rPr lang="en-US" b="1" dirty="0" err="1"/>
              <a:t>er</a:t>
            </a:r>
            <a:r>
              <a:rPr lang="en-US" b="1" dirty="0"/>
              <a:t> </a:t>
            </a:r>
            <a:r>
              <a:rPr lang="en-US" b="1" dirty="0" err="1"/>
              <a:t>ingen</a:t>
            </a:r>
            <a:r>
              <a:rPr lang="en-US" b="1" dirty="0"/>
              <a:t> </a:t>
            </a:r>
            <a:r>
              <a:rPr lang="en-US" b="1" dirty="0" err="1"/>
              <a:t>anden</a:t>
            </a:r>
            <a:r>
              <a:rPr lang="en-US" b="1" dirty="0"/>
              <a:t> </a:t>
            </a:r>
            <a:r>
              <a:rPr lang="en-US" b="1" dirty="0" err="1"/>
              <a:t>Gud</a:t>
            </a:r>
            <a:r>
              <a:rPr lang="en-US" b="1" dirty="0"/>
              <a:t>. 33 </a:t>
            </a:r>
            <a:r>
              <a:rPr lang="en-US" b="1" dirty="0" err="1"/>
              <a:t>Og</a:t>
            </a:r>
            <a:r>
              <a:rPr lang="en-US" b="1" dirty="0"/>
              <a:t> </a:t>
            </a:r>
            <a:r>
              <a:rPr lang="en-US" b="1" dirty="0" err="1"/>
              <a:t>det</a:t>
            </a:r>
            <a:r>
              <a:rPr lang="en-US" b="1" dirty="0"/>
              <a:t> med at </a:t>
            </a:r>
            <a:r>
              <a:rPr lang="en-US" b="1" dirty="0" err="1"/>
              <a:t>elske</a:t>
            </a:r>
            <a:r>
              <a:rPr lang="en-US" b="1" dirty="0"/>
              <a:t> ham </a:t>
            </a:r>
            <a:r>
              <a:rPr lang="en-US" b="1" dirty="0" err="1"/>
              <a:t>af</a:t>
            </a:r>
            <a:r>
              <a:rPr lang="en-US" b="1" dirty="0"/>
              <a:t> </a:t>
            </a:r>
            <a:r>
              <a:rPr lang="en-US" b="1" dirty="0" err="1"/>
              <a:t>hele</a:t>
            </a:r>
            <a:r>
              <a:rPr lang="en-US" b="1" dirty="0"/>
              <a:t> sit </a:t>
            </a:r>
            <a:r>
              <a:rPr lang="en-US" b="1" dirty="0" err="1"/>
              <a:t>hjerte</a:t>
            </a:r>
            <a:r>
              <a:rPr lang="en-US" b="1" dirty="0"/>
              <a:t>, med </a:t>
            </a:r>
            <a:r>
              <a:rPr lang="en-US" b="1" dirty="0" err="1"/>
              <a:t>alle</a:t>
            </a:r>
            <a:r>
              <a:rPr lang="en-US" b="1" dirty="0"/>
              <a:t> sine tanker </a:t>
            </a:r>
            <a:r>
              <a:rPr lang="en-US" b="1" dirty="0" err="1"/>
              <a:t>og</a:t>
            </a:r>
            <a:r>
              <a:rPr lang="en-US" b="1" dirty="0"/>
              <a:t> al sin </a:t>
            </a:r>
            <a:r>
              <a:rPr lang="en-US" b="1" dirty="0" err="1"/>
              <a:t>styrke</a:t>
            </a:r>
            <a:r>
              <a:rPr lang="en-US" b="1" dirty="0"/>
              <a:t> </a:t>
            </a:r>
            <a:r>
              <a:rPr lang="en-US" b="1" dirty="0" err="1"/>
              <a:t>og</a:t>
            </a:r>
            <a:r>
              <a:rPr lang="en-US" b="1" dirty="0"/>
              <a:t> </a:t>
            </a:r>
            <a:r>
              <a:rPr lang="en-US" b="1" dirty="0" err="1"/>
              <a:t>så</a:t>
            </a:r>
            <a:r>
              <a:rPr lang="en-US" b="1" dirty="0"/>
              <a:t> </a:t>
            </a:r>
            <a:r>
              <a:rPr lang="en-US" b="1" dirty="0" err="1"/>
              <a:t>det</a:t>
            </a:r>
            <a:r>
              <a:rPr lang="en-US" b="1" dirty="0"/>
              <a:t> med at </a:t>
            </a:r>
            <a:r>
              <a:rPr lang="en-US" b="1" dirty="0" err="1"/>
              <a:t>elske</a:t>
            </a:r>
            <a:r>
              <a:rPr lang="en-US" b="1" dirty="0"/>
              <a:t> sin </a:t>
            </a:r>
            <a:r>
              <a:rPr lang="en-US" b="1" dirty="0" err="1"/>
              <a:t>næste</a:t>
            </a:r>
            <a:r>
              <a:rPr lang="en-US" b="1" dirty="0"/>
              <a:t> </a:t>
            </a:r>
            <a:r>
              <a:rPr lang="en-US" b="1" dirty="0" err="1"/>
              <a:t>som</a:t>
            </a:r>
            <a:r>
              <a:rPr lang="en-US" b="1" dirty="0"/>
              <a:t> sig </a:t>
            </a:r>
            <a:r>
              <a:rPr lang="en-US" b="1" dirty="0" err="1"/>
              <a:t>selv</a:t>
            </a:r>
            <a:r>
              <a:rPr lang="en-US" b="1" dirty="0"/>
              <a:t> - </a:t>
            </a:r>
            <a:r>
              <a:rPr lang="en-US" b="1" dirty="0" err="1"/>
              <a:t>det</a:t>
            </a:r>
            <a:r>
              <a:rPr lang="en-US" b="1" dirty="0"/>
              <a:t> </a:t>
            </a:r>
            <a:r>
              <a:rPr lang="en-US" b="1" dirty="0" err="1"/>
              <a:t>er</a:t>
            </a:r>
            <a:r>
              <a:rPr lang="en-US" b="1" dirty="0"/>
              <a:t> </a:t>
            </a:r>
            <a:r>
              <a:rPr lang="en-US" b="1" dirty="0" err="1"/>
              <a:t>større</a:t>
            </a:r>
            <a:r>
              <a:rPr lang="en-US" b="1" dirty="0"/>
              <a:t> </a:t>
            </a:r>
            <a:r>
              <a:rPr lang="en-US" b="1" dirty="0" err="1"/>
              <a:t>og</a:t>
            </a:r>
            <a:r>
              <a:rPr lang="en-US" b="1" dirty="0"/>
              <a:t> </a:t>
            </a:r>
            <a:r>
              <a:rPr lang="en-US" b="1" dirty="0" err="1"/>
              <a:t>vigtigere</a:t>
            </a:r>
            <a:r>
              <a:rPr lang="en-US" b="1" dirty="0"/>
              <a:t> end </a:t>
            </a:r>
            <a:r>
              <a:rPr lang="en-US" b="1" dirty="0" err="1"/>
              <a:t>alle</a:t>
            </a:r>
            <a:r>
              <a:rPr lang="en-US" b="1" dirty="0"/>
              <a:t> </a:t>
            </a:r>
            <a:r>
              <a:rPr lang="en-US" b="1" dirty="0" err="1"/>
              <a:t>brændofre</a:t>
            </a:r>
            <a:r>
              <a:rPr lang="en-US" b="1" dirty="0"/>
              <a:t> </a:t>
            </a:r>
            <a:r>
              <a:rPr lang="en-US" b="1" dirty="0" err="1"/>
              <a:t>og</a:t>
            </a:r>
            <a:r>
              <a:rPr lang="en-US" b="1" dirty="0"/>
              <a:t> </a:t>
            </a:r>
            <a:r>
              <a:rPr lang="en-US" b="1" dirty="0" err="1"/>
              <a:t>slagtofre</a:t>
            </a:r>
            <a:r>
              <a:rPr lang="en-US" b="1" dirty="0"/>
              <a:t>.«</a:t>
            </a:r>
            <a:r>
              <a:rPr lang="en-US" dirty="0"/>
              <a:t> 34 Da Jesus </a:t>
            </a:r>
            <a:r>
              <a:rPr lang="en-US" dirty="0" err="1"/>
              <a:t>hørte</a:t>
            </a:r>
            <a:r>
              <a:rPr lang="en-US" dirty="0"/>
              <a:t> </a:t>
            </a:r>
            <a:r>
              <a:rPr lang="en-US" dirty="0" err="1"/>
              <a:t>mandens</a:t>
            </a:r>
            <a:r>
              <a:rPr lang="en-US" dirty="0"/>
              <a:t> </a:t>
            </a:r>
            <a:r>
              <a:rPr lang="en-US" dirty="0" err="1"/>
              <a:t>svar</a:t>
            </a:r>
            <a:r>
              <a:rPr lang="en-US" dirty="0"/>
              <a:t>, </a:t>
            </a:r>
            <a:r>
              <a:rPr lang="en-US" dirty="0" err="1"/>
              <a:t>udbrød</a:t>
            </a:r>
            <a:r>
              <a:rPr lang="en-US" dirty="0"/>
              <a:t> </a:t>
            </a:r>
            <a:r>
              <a:rPr lang="en-US" dirty="0" err="1"/>
              <a:t>han</a:t>
            </a:r>
            <a:r>
              <a:rPr lang="en-US" dirty="0"/>
              <a:t>: »Du </a:t>
            </a:r>
            <a:r>
              <a:rPr lang="en-US" dirty="0" err="1"/>
              <a:t>er</a:t>
            </a:r>
            <a:r>
              <a:rPr lang="en-US" dirty="0"/>
              <a:t> </a:t>
            </a:r>
            <a:r>
              <a:rPr lang="en-US" dirty="0" err="1"/>
              <a:t>ikke</a:t>
            </a:r>
            <a:r>
              <a:rPr lang="en-US" dirty="0"/>
              <a:t> </a:t>
            </a:r>
            <a:r>
              <a:rPr lang="en-US" dirty="0" err="1"/>
              <a:t>langt</a:t>
            </a:r>
            <a:r>
              <a:rPr lang="en-US" dirty="0"/>
              <a:t> </a:t>
            </a:r>
            <a:r>
              <a:rPr lang="en-US" dirty="0" err="1"/>
              <a:t>fra</a:t>
            </a:r>
            <a:r>
              <a:rPr lang="en-US" dirty="0"/>
              <a:t> </a:t>
            </a:r>
            <a:r>
              <a:rPr lang="en-US" dirty="0" err="1"/>
              <a:t>Guds</a:t>
            </a:r>
            <a:r>
              <a:rPr lang="en-US" dirty="0"/>
              <a:t> </a:t>
            </a:r>
            <a:r>
              <a:rPr lang="en-US" dirty="0" err="1"/>
              <a:t>rige</a:t>
            </a:r>
            <a:r>
              <a:rPr lang="en-US" dirty="0"/>
              <a:t>!« </a:t>
            </a:r>
            <a:r>
              <a:rPr lang="en-US" dirty="0" err="1"/>
              <a:t>Derefter</a:t>
            </a:r>
            <a:r>
              <a:rPr lang="en-US" dirty="0"/>
              <a:t> </a:t>
            </a:r>
            <a:r>
              <a:rPr lang="en-US" dirty="0" err="1"/>
              <a:t>var</a:t>
            </a:r>
            <a:r>
              <a:rPr lang="en-US" dirty="0"/>
              <a:t> der </a:t>
            </a:r>
            <a:r>
              <a:rPr lang="en-US" dirty="0" err="1"/>
              <a:t>ingen</a:t>
            </a:r>
            <a:r>
              <a:rPr lang="en-US" dirty="0"/>
              <a:t>, der </a:t>
            </a:r>
            <a:r>
              <a:rPr lang="en-US" dirty="0" err="1"/>
              <a:t>havde</a:t>
            </a:r>
            <a:r>
              <a:rPr lang="en-US" dirty="0"/>
              <a:t> mod </a:t>
            </a:r>
            <a:r>
              <a:rPr lang="en-US" dirty="0" err="1"/>
              <a:t>på</a:t>
            </a:r>
            <a:r>
              <a:rPr lang="en-US" dirty="0"/>
              <a:t> at </a:t>
            </a:r>
            <a:r>
              <a:rPr lang="en-US" dirty="0" err="1"/>
              <a:t>stille</a:t>
            </a:r>
            <a:r>
              <a:rPr lang="en-US" dirty="0"/>
              <a:t> Jesus </a:t>
            </a:r>
            <a:r>
              <a:rPr lang="en-US" dirty="0" err="1"/>
              <a:t>flere</a:t>
            </a:r>
            <a:r>
              <a:rPr lang="en-US" dirty="0"/>
              <a:t> </a:t>
            </a:r>
            <a:r>
              <a:rPr lang="en-US" dirty="0" err="1"/>
              <a:t>spørgsmål</a:t>
            </a:r>
            <a:r>
              <a:rPr lang="en-US" dirty="0"/>
              <a:t>.</a:t>
            </a:r>
            <a:endParaRPr lang="da-DK" dirty="0"/>
          </a:p>
        </p:txBody>
      </p:sp>
    </p:spTree>
    <p:extLst>
      <p:ext uri="{BB962C8B-B14F-4D97-AF65-F5344CB8AC3E}">
        <p14:creationId xmlns:p14="http://schemas.microsoft.com/office/powerpoint/2010/main" val="344601273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De samme bud</a:t>
            </a:r>
            <a:endParaRPr lang="da-DK" dirty="0"/>
          </a:p>
        </p:txBody>
      </p:sp>
      <p:sp>
        <p:nvSpPr>
          <p:cNvPr id="3" name="Pladsholder til indhold 2"/>
          <p:cNvSpPr>
            <a:spLocks noGrp="1"/>
          </p:cNvSpPr>
          <p:nvPr>
            <p:ph idx="1"/>
          </p:nvPr>
        </p:nvSpPr>
        <p:spPr>
          <a:xfrm>
            <a:off x="169333" y="1417638"/>
            <a:ext cx="8839200" cy="5304895"/>
          </a:xfrm>
        </p:spPr>
        <p:txBody>
          <a:bodyPr>
            <a:normAutofit/>
          </a:bodyPr>
          <a:lstStyle/>
          <a:p>
            <a:r>
              <a:rPr lang="en-US" dirty="0"/>
              <a:t>5. </a:t>
            </a:r>
            <a:r>
              <a:rPr lang="en-US" dirty="0" err="1"/>
              <a:t>mos</a:t>
            </a:r>
            <a:r>
              <a:rPr lang="en-US" dirty="0"/>
              <a:t> 6,4-5: </a:t>
            </a:r>
            <a:r>
              <a:rPr lang="en-US" dirty="0" err="1"/>
              <a:t>Israels</a:t>
            </a:r>
            <a:r>
              <a:rPr lang="en-US" dirty="0"/>
              <a:t> folk, </a:t>
            </a:r>
            <a:r>
              <a:rPr lang="en-US" dirty="0" err="1"/>
              <a:t>hør</a:t>
            </a:r>
            <a:r>
              <a:rPr lang="en-US" dirty="0"/>
              <a:t> </a:t>
            </a:r>
            <a:r>
              <a:rPr lang="en-US" dirty="0" err="1"/>
              <a:t>efter</a:t>
            </a:r>
            <a:r>
              <a:rPr lang="en-US" dirty="0"/>
              <a:t>! </a:t>
            </a:r>
            <a:r>
              <a:rPr lang="en-US" dirty="0" err="1"/>
              <a:t>Herren</a:t>
            </a:r>
            <a:r>
              <a:rPr lang="en-US" dirty="0"/>
              <a:t> </a:t>
            </a:r>
            <a:r>
              <a:rPr lang="en-US" dirty="0" err="1"/>
              <a:t>er</a:t>
            </a:r>
            <a:r>
              <a:rPr lang="en-US" dirty="0"/>
              <a:t> </a:t>
            </a:r>
            <a:r>
              <a:rPr lang="en-US" dirty="0" err="1"/>
              <a:t>vores</a:t>
            </a:r>
            <a:r>
              <a:rPr lang="en-US" dirty="0"/>
              <a:t> </a:t>
            </a:r>
            <a:r>
              <a:rPr lang="en-US" dirty="0" err="1"/>
              <a:t>Gud</a:t>
            </a:r>
            <a:r>
              <a:rPr lang="en-US" dirty="0"/>
              <a:t> - </a:t>
            </a:r>
            <a:r>
              <a:rPr lang="en-US" dirty="0" err="1"/>
              <a:t>Herren</a:t>
            </a:r>
            <a:r>
              <a:rPr lang="en-US" dirty="0"/>
              <a:t> </a:t>
            </a:r>
            <a:r>
              <a:rPr lang="en-US" dirty="0" err="1"/>
              <a:t>alene</a:t>
            </a:r>
            <a:r>
              <a:rPr lang="en-US" dirty="0"/>
              <a:t>! Du </a:t>
            </a:r>
            <a:r>
              <a:rPr lang="en-US" dirty="0" err="1"/>
              <a:t>skal</a:t>
            </a:r>
            <a:r>
              <a:rPr lang="en-US" dirty="0"/>
              <a:t> </a:t>
            </a:r>
            <a:r>
              <a:rPr lang="en-US" dirty="0" err="1"/>
              <a:t>elske</a:t>
            </a:r>
            <a:r>
              <a:rPr lang="en-US" dirty="0"/>
              <a:t> </a:t>
            </a:r>
            <a:r>
              <a:rPr lang="en-US" dirty="0" err="1"/>
              <a:t>Herren</a:t>
            </a:r>
            <a:r>
              <a:rPr lang="en-US" dirty="0"/>
              <a:t>, din </a:t>
            </a:r>
            <a:r>
              <a:rPr lang="en-US" dirty="0" err="1"/>
              <a:t>Gud</a:t>
            </a:r>
            <a:r>
              <a:rPr lang="en-US" dirty="0"/>
              <a:t>, </a:t>
            </a:r>
            <a:r>
              <a:rPr lang="en-US" dirty="0" err="1"/>
              <a:t>af</a:t>
            </a:r>
            <a:r>
              <a:rPr lang="en-US" dirty="0"/>
              <a:t> </a:t>
            </a:r>
            <a:r>
              <a:rPr lang="en-US" dirty="0" err="1"/>
              <a:t>hele</a:t>
            </a:r>
            <a:r>
              <a:rPr lang="en-US" dirty="0"/>
              <a:t> </a:t>
            </a:r>
            <a:r>
              <a:rPr lang="en-US" dirty="0" err="1"/>
              <a:t>dit</a:t>
            </a:r>
            <a:r>
              <a:rPr lang="en-US" dirty="0"/>
              <a:t> </a:t>
            </a:r>
            <a:r>
              <a:rPr lang="en-US" dirty="0" err="1"/>
              <a:t>hjerte</a:t>
            </a:r>
            <a:r>
              <a:rPr lang="en-US" dirty="0"/>
              <a:t>, med </a:t>
            </a:r>
            <a:r>
              <a:rPr lang="en-US" dirty="0" err="1"/>
              <a:t>alle</a:t>
            </a:r>
            <a:r>
              <a:rPr lang="en-US" dirty="0"/>
              <a:t> dine tanker, med </a:t>
            </a:r>
            <a:r>
              <a:rPr lang="en-US" dirty="0" err="1"/>
              <a:t>hele</a:t>
            </a:r>
            <a:r>
              <a:rPr lang="en-US" dirty="0"/>
              <a:t> </a:t>
            </a:r>
            <a:r>
              <a:rPr lang="en-US" dirty="0" err="1"/>
              <a:t>dit</a:t>
            </a:r>
            <a:r>
              <a:rPr lang="en-US" dirty="0"/>
              <a:t> liv </a:t>
            </a:r>
            <a:r>
              <a:rPr lang="en-US" dirty="0" err="1"/>
              <a:t>og</a:t>
            </a:r>
            <a:r>
              <a:rPr lang="en-US" dirty="0"/>
              <a:t> al din </a:t>
            </a:r>
            <a:r>
              <a:rPr lang="en-US" dirty="0" err="1"/>
              <a:t>styrke</a:t>
            </a:r>
            <a:r>
              <a:rPr lang="en-US" dirty="0"/>
              <a:t>!</a:t>
            </a:r>
            <a:endParaRPr lang="da-DK" dirty="0"/>
          </a:p>
          <a:p>
            <a:endParaRPr lang="da-DK" dirty="0"/>
          </a:p>
          <a:p>
            <a:r>
              <a:rPr lang="en-US" dirty="0"/>
              <a:t>3. </a:t>
            </a:r>
            <a:r>
              <a:rPr lang="en-US" dirty="0" err="1"/>
              <a:t>mos</a:t>
            </a:r>
            <a:r>
              <a:rPr lang="en-US" dirty="0"/>
              <a:t> 19,18 Tag </a:t>
            </a:r>
            <a:r>
              <a:rPr lang="en-US" dirty="0" err="1"/>
              <a:t>ikke</a:t>
            </a:r>
            <a:r>
              <a:rPr lang="en-US" dirty="0"/>
              <a:t> </a:t>
            </a:r>
            <a:r>
              <a:rPr lang="en-US" dirty="0" err="1"/>
              <a:t>hævn</a:t>
            </a:r>
            <a:r>
              <a:rPr lang="en-US" dirty="0"/>
              <a:t> over </a:t>
            </a:r>
            <a:r>
              <a:rPr lang="en-US" dirty="0" err="1"/>
              <a:t>nogen</a:t>
            </a:r>
            <a:r>
              <a:rPr lang="en-US" dirty="0"/>
              <a:t> </a:t>
            </a:r>
            <a:r>
              <a:rPr lang="en-US" dirty="0" err="1"/>
              <a:t>og</a:t>
            </a:r>
            <a:r>
              <a:rPr lang="en-US" dirty="0"/>
              <a:t> </a:t>
            </a:r>
            <a:r>
              <a:rPr lang="en-US" dirty="0" err="1"/>
              <a:t>bær</a:t>
            </a:r>
            <a:r>
              <a:rPr lang="en-US" dirty="0"/>
              <a:t> </a:t>
            </a:r>
            <a:r>
              <a:rPr lang="en-US" dirty="0" err="1"/>
              <a:t>ikke</a:t>
            </a:r>
            <a:r>
              <a:rPr lang="en-US" dirty="0"/>
              <a:t> nag. </a:t>
            </a:r>
            <a:r>
              <a:rPr lang="en-US" dirty="0" err="1"/>
              <a:t>Elsk</a:t>
            </a:r>
            <a:r>
              <a:rPr lang="en-US" dirty="0"/>
              <a:t> din </a:t>
            </a:r>
            <a:r>
              <a:rPr lang="en-US" dirty="0" err="1"/>
              <a:t>næste</a:t>
            </a:r>
            <a:r>
              <a:rPr lang="en-US" dirty="0"/>
              <a:t> </a:t>
            </a:r>
            <a:r>
              <a:rPr lang="en-US" dirty="0" err="1"/>
              <a:t>som</a:t>
            </a:r>
            <a:r>
              <a:rPr lang="en-US" dirty="0"/>
              <a:t> dig </a:t>
            </a:r>
            <a:r>
              <a:rPr lang="en-US" dirty="0" err="1"/>
              <a:t>selv</a:t>
            </a:r>
            <a:r>
              <a:rPr lang="en-US" dirty="0"/>
              <a:t>, for </a:t>
            </a:r>
            <a:r>
              <a:rPr lang="en-US" dirty="0" err="1"/>
              <a:t>jeg</a:t>
            </a:r>
            <a:r>
              <a:rPr lang="en-US" dirty="0"/>
              <a:t> </a:t>
            </a:r>
            <a:r>
              <a:rPr lang="en-US" dirty="0" err="1"/>
              <a:t>er</a:t>
            </a:r>
            <a:r>
              <a:rPr lang="en-US" dirty="0"/>
              <a:t> </a:t>
            </a:r>
            <a:r>
              <a:rPr lang="en-US" dirty="0" err="1"/>
              <a:t>Herren</a:t>
            </a:r>
            <a:r>
              <a:rPr lang="en-US" dirty="0"/>
              <a:t>.</a:t>
            </a:r>
            <a:endParaRPr lang="da-DK" dirty="0"/>
          </a:p>
        </p:txBody>
      </p:sp>
    </p:spTree>
    <p:extLst>
      <p:ext uri="{BB962C8B-B14F-4D97-AF65-F5344CB8AC3E}">
        <p14:creationId xmlns:p14="http://schemas.microsoft.com/office/powerpoint/2010/main" val="3078840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Jesus svar på reaktionen.</a:t>
            </a:r>
            <a:endParaRPr lang="da-DK" dirty="0"/>
          </a:p>
        </p:txBody>
      </p:sp>
      <p:sp>
        <p:nvSpPr>
          <p:cNvPr id="3" name="Pladsholder til indhold 2"/>
          <p:cNvSpPr>
            <a:spLocks noGrp="1"/>
          </p:cNvSpPr>
          <p:nvPr>
            <p:ph idx="1"/>
          </p:nvPr>
        </p:nvSpPr>
        <p:spPr/>
        <p:txBody>
          <a:bodyPr/>
          <a:lstStyle/>
          <a:p>
            <a:r>
              <a:rPr lang="en-US" dirty="0"/>
              <a:t>Da Jesus </a:t>
            </a:r>
            <a:r>
              <a:rPr lang="en-US" dirty="0" err="1"/>
              <a:t>hørte</a:t>
            </a:r>
            <a:r>
              <a:rPr lang="en-US" dirty="0"/>
              <a:t> </a:t>
            </a:r>
            <a:r>
              <a:rPr lang="en-US" dirty="0" err="1"/>
              <a:t>mandens</a:t>
            </a:r>
            <a:r>
              <a:rPr lang="en-US" dirty="0"/>
              <a:t> </a:t>
            </a:r>
            <a:r>
              <a:rPr lang="en-US" dirty="0" err="1"/>
              <a:t>svar</a:t>
            </a:r>
            <a:r>
              <a:rPr lang="en-US" dirty="0"/>
              <a:t>, </a:t>
            </a:r>
            <a:r>
              <a:rPr lang="en-US" dirty="0" err="1"/>
              <a:t>udbrød</a:t>
            </a:r>
            <a:r>
              <a:rPr lang="en-US" dirty="0"/>
              <a:t> </a:t>
            </a:r>
            <a:r>
              <a:rPr lang="en-US" dirty="0" err="1"/>
              <a:t>han</a:t>
            </a:r>
            <a:r>
              <a:rPr lang="en-US" dirty="0"/>
              <a:t>: </a:t>
            </a:r>
            <a:r>
              <a:rPr lang="en-US" b="1" dirty="0"/>
              <a:t>»Du </a:t>
            </a:r>
            <a:r>
              <a:rPr lang="en-US" b="1" dirty="0" err="1"/>
              <a:t>er</a:t>
            </a:r>
            <a:r>
              <a:rPr lang="en-US" b="1" dirty="0"/>
              <a:t> </a:t>
            </a:r>
            <a:r>
              <a:rPr lang="en-US" b="1" dirty="0" err="1"/>
              <a:t>ikke</a:t>
            </a:r>
            <a:r>
              <a:rPr lang="en-US" b="1" dirty="0"/>
              <a:t> </a:t>
            </a:r>
            <a:r>
              <a:rPr lang="en-US" b="1" dirty="0" err="1"/>
              <a:t>langt</a:t>
            </a:r>
            <a:r>
              <a:rPr lang="en-US" b="1" dirty="0"/>
              <a:t> </a:t>
            </a:r>
            <a:r>
              <a:rPr lang="en-US" b="1" dirty="0" err="1"/>
              <a:t>fra</a:t>
            </a:r>
            <a:r>
              <a:rPr lang="en-US" b="1" dirty="0"/>
              <a:t> </a:t>
            </a:r>
            <a:r>
              <a:rPr lang="en-US" b="1" dirty="0" err="1"/>
              <a:t>Guds</a:t>
            </a:r>
            <a:r>
              <a:rPr lang="en-US" b="1" dirty="0"/>
              <a:t> </a:t>
            </a:r>
            <a:r>
              <a:rPr lang="en-US" b="1" dirty="0" err="1"/>
              <a:t>rige</a:t>
            </a:r>
            <a:r>
              <a:rPr lang="en-US" b="1" dirty="0"/>
              <a:t>!«</a:t>
            </a:r>
            <a:r>
              <a:rPr lang="en-US" dirty="0"/>
              <a:t> </a:t>
            </a:r>
            <a:endParaRPr lang="en-US" dirty="0" smtClean="0"/>
          </a:p>
          <a:p>
            <a:pPr lvl="1"/>
            <a:r>
              <a:rPr lang="en-US" dirty="0" err="1" smtClean="0"/>
              <a:t>Nærved</a:t>
            </a:r>
            <a:r>
              <a:rPr lang="en-US" dirty="0" smtClean="0"/>
              <a:t> </a:t>
            </a:r>
            <a:r>
              <a:rPr lang="en-US" dirty="0" err="1" smtClean="0"/>
              <a:t>og</a:t>
            </a:r>
            <a:r>
              <a:rPr lang="en-US" dirty="0" smtClean="0"/>
              <a:t> </a:t>
            </a:r>
            <a:r>
              <a:rPr lang="en-US" dirty="0" err="1" smtClean="0"/>
              <a:t>næsten</a:t>
            </a:r>
            <a:r>
              <a:rPr lang="en-US" dirty="0" smtClean="0"/>
              <a:t> </a:t>
            </a:r>
            <a:r>
              <a:rPr lang="en-US" dirty="0" err="1" smtClean="0"/>
              <a:t>slår</a:t>
            </a:r>
            <a:r>
              <a:rPr lang="en-US" dirty="0" smtClean="0"/>
              <a:t> </a:t>
            </a:r>
            <a:r>
              <a:rPr lang="en-US" dirty="0" err="1" smtClean="0"/>
              <a:t>ingen</a:t>
            </a:r>
            <a:r>
              <a:rPr lang="en-US" dirty="0" smtClean="0"/>
              <a:t> </a:t>
            </a:r>
            <a:r>
              <a:rPr lang="en-US" dirty="0" err="1" smtClean="0"/>
              <a:t>mand</a:t>
            </a:r>
            <a:r>
              <a:rPr lang="en-US" dirty="0" smtClean="0"/>
              <a:t> </a:t>
            </a:r>
            <a:r>
              <a:rPr lang="en-US" dirty="0" err="1" smtClean="0"/>
              <a:t>af</a:t>
            </a:r>
            <a:r>
              <a:rPr lang="en-US" dirty="0" smtClean="0"/>
              <a:t> </a:t>
            </a:r>
            <a:r>
              <a:rPr lang="en-US" dirty="0" err="1" smtClean="0"/>
              <a:t>hesten</a:t>
            </a:r>
            <a:r>
              <a:rPr lang="en-US" dirty="0"/>
              <a:t>!</a:t>
            </a:r>
            <a:endParaRPr lang="da-DK" dirty="0"/>
          </a:p>
        </p:txBody>
      </p:sp>
    </p:spTree>
    <p:extLst>
      <p:ext uri="{BB962C8B-B14F-4D97-AF65-F5344CB8AC3E}">
        <p14:creationId xmlns:p14="http://schemas.microsoft.com/office/powerpoint/2010/main" val="1418893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Jesus svar på reaktionen.</a:t>
            </a:r>
            <a:endParaRPr lang="da-DK" dirty="0"/>
          </a:p>
        </p:txBody>
      </p:sp>
      <p:sp>
        <p:nvSpPr>
          <p:cNvPr id="3" name="Pladsholder til indhold 2"/>
          <p:cNvSpPr>
            <a:spLocks noGrp="1"/>
          </p:cNvSpPr>
          <p:nvPr>
            <p:ph idx="1"/>
          </p:nvPr>
        </p:nvSpPr>
        <p:spPr/>
        <p:txBody>
          <a:bodyPr/>
          <a:lstStyle/>
          <a:p>
            <a:r>
              <a:rPr lang="en-US" dirty="0"/>
              <a:t>Da Jesus </a:t>
            </a:r>
            <a:r>
              <a:rPr lang="en-US" dirty="0" err="1"/>
              <a:t>hørte</a:t>
            </a:r>
            <a:r>
              <a:rPr lang="en-US" dirty="0"/>
              <a:t> </a:t>
            </a:r>
            <a:r>
              <a:rPr lang="en-US" dirty="0" err="1"/>
              <a:t>mandens</a:t>
            </a:r>
            <a:r>
              <a:rPr lang="en-US" dirty="0"/>
              <a:t> </a:t>
            </a:r>
            <a:r>
              <a:rPr lang="en-US" dirty="0" err="1"/>
              <a:t>svar</a:t>
            </a:r>
            <a:r>
              <a:rPr lang="en-US" dirty="0"/>
              <a:t>, </a:t>
            </a:r>
            <a:r>
              <a:rPr lang="en-US" dirty="0" err="1"/>
              <a:t>udbrød</a:t>
            </a:r>
            <a:r>
              <a:rPr lang="en-US" dirty="0"/>
              <a:t> </a:t>
            </a:r>
            <a:r>
              <a:rPr lang="en-US" dirty="0" err="1"/>
              <a:t>han</a:t>
            </a:r>
            <a:r>
              <a:rPr lang="en-US" dirty="0"/>
              <a:t>: </a:t>
            </a:r>
            <a:r>
              <a:rPr lang="en-US" b="1" dirty="0"/>
              <a:t>»Du </a:t>
            </a:r>
            <a:r>
              <a:rPr lang="en-US" b="1" dirty="0" err="1"/>
              <a:t>er</a:t>
            </a:r>
            <a:r>
              <a:rPr lang="en-US" b="1" dirty="0"/>
              <a:t> </a:t>
            </a:r>
            <a:r>
              <a:rPr lang="en-US" b="1" dirty="0" err="1"/>
              <a:t>ikke</a:t>
            </a:r>
            <a:r>
              <a:rPr lang="en-US" b="1" dirty="0"/>
              <a:t> </a:t>
            </a:r>
            <a:r>
              <a:rPr lang="en-US" b="1" dirty="0" err="1"/>
              <a:t>langt</a:t>
            </a:r>
            <a:r>
              <a:rPr lang="en-US" b="1" dirty="0"/>
              <a:t> </a:t>
            </a:r>
            <a:r>
              <a:rPr lang="en-US" b="1" dirty="0" err="1"/>
              <a:t>fra</a:t>
            </a:r>
            <a:r>
              <a:rPr lang="en-US" b="1" dirty="0"/>
              <a:t> </a:t>
            </a:r>
            <a:r>
              <a:rPr lang="en-US" b="1" dirty="0" err="1"/>
              <a:t>Guds</a:t>
            </a:r>
            <a:r>
              <a:rPr lang="en-US" b="1" dirty="0"/>
              <a:t> </a:t>
            </a:r>
            <a:r>
              <a:rPr lang="en-US" b="1" dirty="0" err="1"/>
              <a:t>rige</a:t>
            </a:r>
            <a:r>
              <a:rPr lang="en-US" b="1" dirty="0"/>
              <a:t>!«</a:t>
            </a:r>
            <a:r>
              <a:rPr lang="en-US" dirty="0"/>
              <a:t> </a:t>
            </a:r>
            <a:endParaRPr lang="en-US" dirty="0" smtClean="0"/>
          </a:p>
          <a:p>
            <a:pPr lvl="1"/>
            <a:r>
              <a:rPr lang="en-US" dirty="0" err="1" smtClean="0"/>
              <a:t>Nærved</a:t>
            </a:r>
            <a:r>
              <a:rPr lang="en-US" dirty="0" smtClean="0"/>
              <a:t> </a:t>
            </a:r>
            <a:r>
              <a:rPr lang="en-US" dirty="0" err="1" smtClean="0"/>
              <a:t>og</a:t>
            </a:r>
            <a:r>
              <a:rPr lang="en-US" dirty="0" smtClean="0"/>
              <a:t> </a:t>
            </a:r>
            <a:r>
              <a:rPr lang="en-US" dirty="0" err="1" smtClean="0"/>
              <a:t>næsten</a:t>
            </a:r>
            <a:r>
              <a:rPr lang="en-US" dirty="0" smtClean="0"/>
              <a:t> </a:t>
            </a:r>
            <a:r>
              <a:rPr lang="en-US" dirty="0" err="1" smtClean="0"/>
              <a:t>slår</a:t>
            </a:r>
            <a:r>
              <a:rPr lang="en-US" dirty="0" smtClean="0"/>
              <a:t> </a:t>
            </a:r>
            <a:r>
              <a:rPr lang="en-US" dirty="0" err="1" smtClean="0"/>
              <a:t>ingen</a:t>
            </a:r>
            <a:r>
              <a:rPr lang="en-US" dirty="0" smtClean="0"/>
              <a:t> </a:t>
            </a:r>
            <a:r>
              <a:rPr lang="en-US" dirty="0" err="1" smtClean="0"/>
              <a:t>mand</a:t>
            </a:r>
            <a:r>
              <a:rPr lang="en-US" dirty="0" smtClean="0"/>
              <a:t> </a:t>
            </a:r>
            <a:r>
              <a:rPr lang="en-US" dirty="0" err="1" smtClean="0"/>
              <a:t>af</a:t>
            </a:r>
            <a:r>
              <a:rPr lang="en-US" dirty="0" smtClean="0"/>
              <a:t> </a:t>
            </a:r>
            <a:r>
              <a:rPr lang="en-US" dirty="0" err="1" smtClean="0"/>
              <a:t>hesten</a:t>
            </a:r>
            <a:r>
              <a:rPr lang="en-US" dirty="0" smtClean="0"/>
              <a:t>!</a:t>
            </a:r>
          </a:p>
          <a:p>
            <a:endParaRPr lang="en-US" dirty="0"/>
          </a:p>
          <a:p>
            <a:r>
              <a:rPr lang="en-US" dirty="0" smtClean="0"/>
              <a:t>Der </a:t>
            </a:r>
            <a:r>
              <a:rPr lang="en-US" dirty="0" err="1" smtClean="0"/>
              <a:t>er</a:t>
            </a:r>
            <a:r>
              <a:rPr lang="en-US" dirty="0" smtClean="0"/>
              <a:t> </a:t>
            </a:r>
            <a:r>
              <a:rPr lang="en-US" dirty="0" err="1" smtClean="0"/>
              <a:t>brug</a:t>
            </a:r>
            <a:r>
              <a:rPr lang="en-US" dirty="0" smtClean="0"/>
              <a:t> for “liv” bag den </a:t>
            </a:r>
            <a:r>
              <a:rPr lang="en-US" dirty="0" err="1" smtClean="0"/>
              <a:t>viden</a:t>
            </a:r>
            <a:r>
              <a:rPr lang="en-US" dirty="0" smtClean="0"/>
              <a:t> vi </a:t>
            </a:r>
            <a:r>
              <a:rPr lang="en-US" dirty="0" err="1" smtClean="0"/>
              <a:t>har</a:t>
            </a:r>
            <a:r>
              <a:rPr lang="en-US" dirty="0" smtClean="0"/>
              <a:t> </a:t>
            </a:r>
            <a:r>
              <a:rPr lang="en-US" dirty="0" err="1" smtClean="0"/>
              <a:t>og</a:t>
            </a:r>
            <a:r>
              <a:rPr lang="en-US" dirty="0" smtClean="0"/>
              <a:t> </a:t>
            </a:r>
            <a:r>
              <a:rPr lang="en-US" dirty="0" err="1" smtClean="0"/>
              <a:t>det</a:t>
            </a:r>
            <a:r>
              <a:rPr lang="en-US" dirty="0" smtClean="0"/>
              <a:t> </a:t>
            </a:r>
            <a:r>
              <a:rPr lang="en-US" dirty="0" err="1" smtClean="0"/>
              <a:t>skabes</a:t>
            </a:r>
            <a:r>
              <a:rPr lang="en-US" dirty="0" smtClean="0"/>
              <a:t> </a:t>
            </a:r>
            <a:r>
              <a:rPr lang="en-US" dirty="0" err="1" smtClean="0"/>
              <a:t>ikke</a:t>
            </a:r>
            <a:r>
              <a:rPr lang="en-US" dirty="0" smtClean="0"/>
              <a:t> </a:t>
            </a:r>
            <a:r>
              <a:rPr lang="en-US" dirty="0" err="1" smtClean="0"/>
              <a:t>alene</a:t>
            </a:r>
            <a:r>
              <a:rPr lang="en-US" dirty="0" smtClean="0"/>
              <a:t> </a:t>
            </a:r>
            <a:r>
              <a:rPr lang="en-US" dirty="0" err="1" smtClean="0"/>
              <a:t>ved</a:t>
            </a:r>
            <a:r>
              <a:rPr lang="en-US" dirty="0" smtClean="0"/>
              <a:t>, at have de </a:t>
            </a:r>
            <a:r>
              <a:rPr lang="en-US" dirty="0" err="1" smtClean="0"/>
              <a:t>rette</a:t>
            </a:r>
            <a:r>
              <a:rPr lang="en-US" dirty="0" smtClean="0"/>
              <a:t> </a:t>
            </a:r>
            <a:r>
              <a:rPr lang="en-US" dirty="0" err="1" smtClean="0"/>
              <a:t>formuleringer</a:t>
            </a:r>
            <a:r>
              <a:rPr lang="en-US" dirty="0" smtClean="0"/>
              <a:t>.</a:t>
            </a:r>
            <a:endParaRPr lang="da-DK" dirty="0"/>
          </a:p>
        </p:txBody>
      </p:sp>
    </p:spTree>
    <p:extLst>
      <p:ext uri="{BB962C8B-B14F-4D97-AF65-F5344CB8AC3E}">
        <p14:creationId xmlns:p14="http://schemas.microsoft.com/office/powerpoint/2010/main" val="1806965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Udfordringen</a:t>
            </a:r>
            <a:endParaRPr lang="da-DK" dirty="0"/>
          </a:p>
        </p:txBody>
      </p:sp>
      <p:sp>
        <p:nvSpPr>
          <p:cNvPr id="3" name="Pladsholder til indhold 2"/>
          <p:cNvSpPr>
            <a:spLocks noGrp="1"/>
          </p:cNvSpPr>
          <p:nvPr>
            <p:ph idx="1"/>
          </p:nvPr>
        </p:nvSpPr>
        <p:spPr/>
        <p:txBody>
          <a:bodyPr/>
          <a:lstStyle/>
          <a:p>
            <a:r>
              <a:rPr lang="da-DK" dirty="0" smtClean="0"/>
              <a:t>At </a:t>
            </a:r>
            <a:r>
              <a:rPr lang="da-DK" dirty="0" smtClean="0"/>
              <a:t>kende vores vigtigste opgave, nemlig vores kald til at elske Gud og vores næste.</a:t>
            </a:r>
          </a:p>
          <a:p>
            <a:endParaRPr lang="da-DK" dirty="0"/>
          </a:p>
        </p:txBody>
      </p:sp>
    </p:spTree>
    <p:extLst>
      <p:ext uri="{BB962C8B-B14F-4D97-AF65-F5344CB8AC3E}">
        <p14:creationId xmlns:p14="http://schemas.microsoft.com/office/powerpoint/2010/main" val="742092812"/>
      </p:ext>
    </p:extLst>
  </p:cSld>
  <p:clrMapOvr>
    <a:masterClrMapping/>
  </p:clrMapOvr>
</p:sld>
</file>

<file path=ppt/theme/theme1.xml><?xml version="1.0" encoding="utf-8"?>
<a:theme xmlns:a="http://schemas.openxmlformats.org/drawingml/2006/main" name="Standard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Standardtema.thmx</Template>
  <TotalTime>246</TotalTime>
  <Words>1046</Words>
  <Application>Microsoft Macintosh PowerPoint</Application>
  <PresentationFormat>Skærmshow (4:3)</PresentationFormat>
  <Paragraphs>88</Paragraphs>
  <Slides>12</Slides>
  <Notes>10</Notes>
  <HiddenSlides>0</HiddenSlides>
  <MMClips>0</MMClips>
  <ScaleCrop>false</ScaleCrop>
  <HeadingPairs>
    <vt:vector size="4" baseType="variant">
      <vt:variant>
        <vt:lpstr>Tema</vt:lpstr>
      </vt:variant>
      <vt:variant>
        <vt:i4>1</vt:i4>
      </vt:variant>
      <vt:variant>
        <vt:lpstr>Diastitler</vt:lpstr>
      </vt:variant>
      <vt:variant>
        <vt:i4>12</vt:i4>
      </vt:variant>
    </vt:vector>
  </HeadingPairs>
  <TitlesOfParts>
    <vt:vector size="13" baseType="lpstr">
      <vt:lpstr>Standardtema</vt:lpstr>
      <vt:lpstr>Tradition og Fornyelse </vt:lpstr>
      <vt:lpstr>Traditioner</vt:lpstr>
      <vt:lpstr>Fornyelse</vt:lpstr>
      <vt:lpstr>Mark 12,28-34</vt:lpstr>
      <vt:lpstr>Mark 12,28-34</vt:lpstr>
      <vt:lpstr>De samme bud</vt:lpstr>
      <vt:lpstr>Jesus svar på reaktionen.</vt:lpstr>
      <vt:lpstr>Jesus svar på reaktionen.</vt:lpstr>
      <vt:lpstr>Udfordringen</vt:lpstr>
      <vt:lpstr>Udfordringen</vt:lpstr>
      <vt:lpstr>Udfordringen</vt:lpstr>
      <vt:lpstr>Matt. 13,52</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Anders Hyldgård</dc:creator>
  <cp:lastModifiedBy>Anders Hyldgård</cp:lastModifiedBy>
  <cp:revision>16</cp:revision>
  <dcterms:created xsi:type="dcterms:W3CDTF">2012-11-12T11:39:29Z</dcterms:created>
  <dcterms:modified xsi:type="dcterms:W3CDTF">2012-11-15T09:46:58Z</dcterms:modified>
</cp:coreProperties>
</file>