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9" r:id="rId3"/>
    <p:sldId id="257" r:id="rId4"/>
    <p:sldId id="260" r:id="rId5"/>
    <p:sldId id="261" r:id="rId6"/>
    <p:sldId id="262" r:id="rId7"/>
    <p:sldId id="263" r:id="rId8"/>
    <p:sldId id="266" r:id="rId9"/>
    <p:sldId id="267" r:id="rId10"/>
    <p:sldId id="268" r:id="rId11"/>
    <p:sldId id="258" r:id="rId12"/>
    <p:sldId id="269" r:id="rId13"/>
  </p:sldIdLst>
  <p:sldSz cx="9144000" cy="6858000" type="screen4x3"/>
  <p:notesSz cx="6858000" cy="9144000"/>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00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BE979B-ED28-D446-A4E8-812C0C40DE47}" type="datetimeFigureOut">
              <a:rPr lang="da-DK" smtClean="0"/>
              <a:t>02/11/12</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5B90E9-A14B-2442-AA65-B22F33252C8E}" type="slidenum">
              <a:rPr lang="da-DK" smtClean="0"/>
              <a:t>‹nr.›</a:t>
            </a:fld>
            <a:endParaRPr lang="da-DK"/>
          </a:p>
        </p:txBody>
      </p:sp>
    </p:spTree>
    <p:extLst>
      <p:ext uri="{BB962C8B-B14F-4D97-AF65-F5344CB8AC3E}">
        <p14:creationId xmlns:p14="http://schemas.microsoft.com/office/powerpoint/2010/main" val="2243161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smtClean="0">
                <a:solidFill>
                  <a:schemeClr val="tx1"/>
                </a:solidFill>
                <a:effectLst/>
                <a:latin typeface="+mn-lt"/>
                <a:ea typeface="+mn-ea"/>
                <a:cs typeface="+mn-cs"/>
              </a:rPr>
              <a:t>Det skal handle om lys i dag og om det at være et lys.</a:t>
            </a:r>
          </a:p>
          <a:p>
            <a:r>
              <a:rPr lang="da-DK" sz="1200" kern="1200" dirty="0" smtClean="0">
                <a:solidFill>
                  <a:schemeClr val="tx1"/>
                </a:solidFill>
                <a:effectLst/>
                <a:latin typeface="+mn-lt"/>
                <a:ea typeface="+mn-ea"/>
                <a:cs typeface="+mn-cs"/>
              </a:rPr>
              <a:t>Her i efteråret og hen over vinteren, så er lyset noget af det vi allernemmest kommer til at savne. En del af os savner nok også varmen, men i mine øjne, så er det med lyset, særligt vigtigt. Lyset løfter vores humør og gør os glade, (når vi kommer til foråret, så kommer jeg ofte til at give udtryk for, at jeg har det som om jeg kører på solenergi. Jeg har ganske enkelt et stort behov for at komme ud når solen endelig skinner).</a:t>
            </a:r>
            <a:r>
              <a:rPr lang="da-DK" dirty="0" smtClean="0">
                <a:effectLst/>
              </a:rPr>
              <a:t> </a:t>
            </a:r>
            <a:endParaRPr lang="da-DK" dirty="0"/>
          </a:p>
        </p:txBody>
      </p:sp>
      <p:sp>
        <p:nvSpPr>
          <p:cNvPr id="4" name="Pladsholder til diasnummer 3"/>
          <p:cNvSpPr>
            <a:spLocks noGrp="1"/>
          </p:cNvSpPr>
          <p:nvPr>
            <p:ph type="sldNum" sz="quarter" idx="10"/>
          </p:nvPr>
        </p:nvSpPr>
        <p:spPr/>
        <p:txBody>
          <a:bodyPr/>
          <a:lstStyle/>
          <a:p>
            <a:fld id="{135B90E9-A14B-2442-AA65-B22F33252C8E}" type="slidenum">
              <a:rPr lang="da-DK" smtClean="0"/>
              <a:t>1</a:t>
            </a:fld>
            <a:endParaRPr lang="da-DK"/>
          </a:p>
        </p:txBody>
      </p:sp>
    </p:spTree>
    <p:extLst>
      <p:ext uri="{BB962C8B-B14F-4D97-AF65-F5344CB8AC3E}">
        <p14:creationId xmlns:p14="http://schemas.microsoft.com/office/powerpoint/2010/main" val="2352765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Hvis mennesker mærker at du favner dem, så bliver det også nemmere for dem,</a:t>
            </a:r>
            <a:r>
              <a:rPr lang="da-DK" baseline="0" dirty="0" smtClean="0"/>
              <a:t> at stå ved hvad de bærer med sig i livet.</a:t>
            </a:r>
          </a:p>
          <a:p>
            <a:endParaRPr lang="da-DK" baseline="0" dirty="0" smtClean="0"/>
          </a:p>
          <a:p>
            <a:r>
              <a:rPr lang="da-DK" baseline="0" dirty="0" smtClean="0"/>
              <a:t>Og det her med at leve i lyset og dermed være et lys, var noget Jesus forsøgte at udfordrer os til.</a:t>
            </a:r>
            <a:endParaRPr lang="da-DK" dirty="0"/>
          </a:p>
        </p:txBody>
      </p:sp>
      <p:sp>
        <p:nvSpPr>
          <p:cNvPr id="4" name="Pladsholder til diasnummer 3"/>
          <p:cNvSpPr>
            <a:spLocks noGrp="1"/>
          </p:cNvSpPr>
          <p:nvPr>
            <p:ph type="sldNum" sz="quarter" idx="10"/>
          </p:nvPr>
        </p:nvSpPr>
        <p:spPr/>
        <p:txBody>
          <a:bodyPr/>
          <a:lstStyle/>
          <a:p>
            <a:fld id="{135B90E9-A14B-2442-AA65-B22F33252C8E}" type="slidenum">
              <a:rPr lang="da-DK" smtClean="0"/>
              <a:t>10</a:t>
            </a:fld>
            <a:endParaRPr lang="da-DK"/>
          </a:p>
        </p:txBody>
      </p:sp>
    </p:spTree>
    <p:extLst>
      <p:ext uri="{BB962C8B-B14F-4D97-AF65-F5344CB8AC3E}">
        <p14:creationId xmlns:p14="http://schemas.microsoft.com/office/powerpoint/2010/main" val="1031156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dirty="0" smtClean="0"/>
              <a:t>Det er ikke nok, at vi erkender vores svagheder, vi bliver her kaldet til at pege på Gud gennem gode gerninger.</a:t>
            </a:r>
          </a:p>
          <a:p>
            <a:pPr marL="0" marR="0" indent="0" algn="l" defTabSz="457200" rtl="0" eaLnBrk="1" fontAlgn="auto" latinLnBrk="0" hangingPunct="1">
              <a:lnSpc>
                <a:spcPct val="100000"/>
              </a:lnSpc>
              <a:spcBef>
                <a:spcPts val="0"/>
              </a:spcBef>
              <a:spcAft>
                <a:spcPts val="0"/>
              </a:spcAft>
              <a:buClrTx/>
              <a:buSzTx/>
              <a:buFontTx/>
              <a:buNone/>
              <a:tabLst/>
              <a:defRPr/>
            </a:pPr>
            <a:endParaRPr lang="da-DK"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a-DK" dirty="0" smtClean="0"/>
              <a:t>Hvis jeg eksempelvis erkender</a:t>
            </a:r>
            <a:r>
              <a:rPr lang="da-DK" baseline="0" dirty="0" smtClean="0"/>
              <a:t> overfor en person, at snydt et andet menneske, så koster det mig noget, hvis det bare tilnærmelsesvis skal gøres godt igen.</a:t>
            </a:r>
            <a:endParaRPr lang="da-DK" dirty="0" smtClean="0"/>
          </a:p>
          <a:p>
            <a:endParaRPr lang="da-DK" dirty="0"/>
          </a:p>
        </p:txBody>
      </p:sp>
      <p:sp>
        <p:nvSpPr>
          <p:cNvPr id="4" name="Pladsholder til diasnummer 3"/>
          <p:cNvSpPr>
            <a:spLocks noGrp="1"/>
          </p:cNvSpPr>
          <p:nvPr>
            <p:ph type="sldNum" sz="quarter" idx="10"/>
          </p:nvPr>
        </p:nvSpPr>
        <p:spPr/>
        <p:txBody>
          <a:bodyPr/>
          <a:lstStyle/>
          <a:p>
            <a:fld id="{135B90E9-A14B-2442-AA65-B22F33252C8E}" type="slidenum">
              <a:rPr lang="da-DK" smtClean="0"/>
              <a:t>12</a:t>
            </a:fld>
            <a:endParaRPr lang="da-DK"/>
          </a:p>
        </p:txBody>
      </p:sp>
    </p:spTree>
    <p:extLst>
      <p:ext uri="{BB962C8B-B14F-4D97-AF65-F5344CB8AC3E}">
        <p14:creationId xmlns:p14="http://schemas.microsoft.com/office/powerpoint/2010/main" val="3363894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 er som om at fraværet af lys og varme</a:t>
            </a:r>
            <a:r>
              <a:rPr lang="da-DK" baseline="0" dirty="0" smtClean="0"/>
              <a:t> suger livet ud af os, så vi ikke orker det vi tidligere føler at vi har kunnet klare.</a:t>
            </a:r>
            <a:endParaRPr lang="da-DK" dirty="0"/>
          </a:p>
        </p:txBody>
      </p:sp>
      <p:sp>
        <p:nvSpPr>
          <p:cNvPr id="4" name="Pladsholder til diasnummer 3"/>
          <p:cNvSpPr>
            <a:spLocks noGrp="1"/>
          </p:cNvSpPr>
          <p:nvPr>
            <p:ph type="sldNum" sz="quarter" idx="10"/>
          </p:nvPr>
        </p:nvSpPr>
        <p:spPr/>
        <p:txBody>
          <a:bodyPr/>
          <a:lstStyle/>
          <a:p>
            <a:fld id="{135B90E9-A14B-2442-AA65-B22F33252C8E}" type="slidenum">
              <a:rPr lang="da-DK" smtClean="0"/>
              <a:t>2</a:t>
            </a:fld>
            <a:endParaRPr lang="da-DK"/>
          </a:p>
        </p:txBody>
      </p:sp>
    </p:spTree>
    <p:extLst>
      <p:ext uri="{BB962C8B-B14F-4D97-AF65-F5344CB8AC3E}">
        <p14:creationId xmlns:p14="http://schemas.microsoft.com/office/powerpoint/2010/main" val="892633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smtClean="0">
                <a:solidFill>
                  <a:schemeClr val="tx1"/>
                </a:solidFill>
                <a:effectLst/>
                <a:latin typeface="+mn-lt"/>
                <a:ea typeface="+mn-ea"/>
                <a:cs typeface="+mn-cs"/>
              </a:rPr>
              <a:t>Samtidig med at lyset gør os godt, så har det den egenskab at det også afslører, hvad vi ikke har kunnet se i mørket.</a:t>
            </a:r>
          </a:p>
          <a:p>
            <a:r>
              <a:rPr lang="da-DK" sz="1200" kern="1200" dirty="0" smtClean="0">
                <a:solidFill>
                  <a:schemeClr val="tx1"/>
                </a:solidFill>
                <a:effectLst/>
                <a:latin typeface="+mn-lt"/>
                <a:ea typeface="+mn-ea"/>
                <a:cs typeface="+mn-cs"/>
              </a:rPr>
              <a:t>For nogle vækker ordet forårsrengøring glæde og for andre vækker det bekymring, men uanset hvad så afslører lyset skidtet og dermed vokser behovet for at gøre noget ved det.</a:t>
            </a:r>
          </a:p>
          <a:p>
            <a:r>
              <a:rPr lang="da-DK" sz="1200" kern="1200" dirty="0" smtClean="0">
                <a:solidFill>
                  <a:schemeClr val="tx1"/>
                </a:solidFill>
                <a:effectLst/>
                <a:latin typeface="+mn-lt"/>
                <a:ea typeface="+mn-ea"/>
                <a:cs typeface="+mn-cs"/>
              </a:rPr>
              <a:t>I bibelen møder vi mange billeder</a:t>
            </a:r>
            <a:r>
              <a:rPr lang="da-DK" sz="1200" kern="1200" baseline="0" dirty="0" smtClean="0">
                <a:solidFill>
                  <a:schemeClr val="tx1"/>
                </a:solidFill>
                <a:effectLst/>
                <a:latin typeface="+mn-lt"/>
                <a:ea typeface="+mn-ea"/>
                <a:cs typeface="+mn-cs"/>
              </a:rPr>
              <a:t> på Gud, og et af de billeder er </a:t>
            </a:r>
            <a:r>
              <a:rPr lang="da-DK" sz="1200" b="1" kern="1200" baseline="0" dirty="0" smtClean="0">
                <a:solidFill>
                  <a:schemeClr val="tx1"/>
                </a:solidFill>
                <a:effectLst/>
                <a:latin typeface="+mn-lt"/>
                <a:ea typeface="+mn-ea"/>
                <a:cs typeface="+mn-cs"/>
              </a:rPr>
              <a:t>Gud som lyset</a:t>
            </a:r>
            <a:r>
              <a:rPr lang="da-DK" sz="1200" kern="1200" baseline="0" dirty="0" smtClean="0">
                <a:solidFill>
                  <a:schemeClr val="tx1"/>
                </a:solidFill>
                <a:effectLst/>
                <a:latin typeface="+mn-lt"/>
                <a:ea typeface="+mn-ea"/>
                <a:cs typeface="+mn-cs"/>
              </a:rPr>
              <a:t> Og sammen med det billede møder vi ofte udfordringen til selv at leve i lyset.</a:t>
            </a:r>
          </a:p>
          <a:p>
            <a:r>
              <a:rPr lang="da-DK" sz="1200" kern="1200" baseline="0" dirty="0" smtClean="0">
                <a:solidFill>
                  <a:schemeClr val="tx1"/>
                </a:solidFill>
                <a:effectLst/>
                <a:latin typeface="+mn-lt"/>
                <a:ea typeface="+mn-ea"/>
                <a:cs typeface="+mn-cs"/>
              </a:rPr>
              <a:t>F.eks. i 1. Johannes Brev siges det på denne måde.</a:t>
            </a:r>
            <a:endParaRPr lang="da-DK" sz="1200" kern="1200" dirty="0" smtClean="0">
              <a:solidFill>
                <a:schemeClr val="tx1"/>
              </a:solidFill>
              <a:effectLst/>
              <a:latin typeface="+mn-lt"/>
              <a:ea typeface="+mn-ea"/>
              <a:cs typeface="+mn-cs"/>
            </a:endParaRPr>
          </a:p>
          <a:p>
            <a:endParaRPr lang="da-DK" dirty="0"/>
          </a:p>
        </p:txBody>
      </p:sp>
      <p:sp>
        <p:nvSpPr>
          <p:cNvPr id="4" name="Pladsholder til diasnummer 3"/>
          <p:cNvSpPr>
            <a:spLocks noGrp="1"/>
          </p:cNvSpPr>
          <p:nvPr>
            <p:ph type="sldNum" sz="quarter" idx="10"/>
          </p:nvPr>
        </p:nvSpPr>
        <p:spPr/>
        <p:txBody>
          <a:bodyPr/>
          <a:lstStyle/>
          <a:p>
            <a:fld id="{135B90E9-A14B-2442-AA65-B22F33252C8E}" type="slidenum">
              <a:rPr lang="da-DK" smtClean="0"/>
              <a:t>3</a:t>
            </a:fld>
            <a:endParaRPr lang="da-DK"/>
          </a:p>
        </p:txBody>
      </p:sp>
    </p:spTree>
    <p:extLst>
      <p:ext uri="{BB962C8B-B14F-4D97-AF65-F5344CB8AC3E}">
        <p14:creationId xmlns:p14="http://schemas.microsoft.com/office/powerpoint/2010/main" val="935709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Versene</a:t>
            </a:r>
            <a:r>
              <a:rPr lang="da-DK" baseline="0" dirty="0" smtClean="0"/>
              <a:t> her siger noget om, hvordan det kan se ud for os på det personlige plan.</a:t>
            </a:r>
            <a:endParaRPr lang="da-DK" dirty="0"/>
          </a:p>
        </p:txBody>
      </p:sp>
      <p:sp>
        <p:nvSpPr>
          <p:cNvPr id="4" name="Pladsholder til diasnummer 3"/>
          <p:cNvSpPr>
            <a:spLocks noGrp="1"/>
          </p:cNvSpPr>
          <p:nvPr>
            <p:ph type="sldNum" sz="quarter" idx="10"/>
          </p:nvPr>
        </p:nvSpPr>
        <p:spPr/>
        <p:txBody>
          <a:bodyPr/>
          <a:lstStyle/>
          <a:p>
            <a:fld id="{135B90E9-A14B-2442-AA65-B22F33252C8E}" type="slidenum">
              <a:rPr lang="da-DK" smtClean="0"/>
              <a:t>4</a:t>
            </a:fld>
            <a:endParaRPr lang="da-DK"/>
          </a:p>
        </p:txBody>
      </p:sp>
    </p:spTree>
    <p:extLst>
      <p:ext uri="{BB962C8B-B14F-4D97-AF65-F5344CB8AC3E}">
        <p14:creationId xmlns:p14="http://schemas.microsoft.com/office/powerpoint/2010/main" val="2511078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Vi kan leve på to</a:t>
            </a:r>
            <a:r>
              <a:rPr lang="da-DK" baseline="0" dirty="0" smtClean="0"/>
              <a:t> måder:</a:t>
            </a:r>
          </a:p>
          <a:p>
            <a:r>
              <a:rPr lang="da-DK" baseline="0" dirty="0" smtClean="0"/>
              <a:t>I Mørket er det liv vi lever skjult. Vores svagheder forsøger vi at dække over og de fejl vi begår, vil vi typisk søge at bortforklare eller ikke have lyst til at indrømme.</a:t>
            </a:r>
            <a:endParaRPr lang="da-DK" dirty="0"/>
          </a:p>
        </p:txBody>
      </p:sp>
      <p:sp>
        <p:nvSpPr>
          <p:cNvPr id="4" name="Pladsholder til diasnummer 3"/>
          <p:cNvSpPr>
            <a:spLocks noGrp="1"/>
          </p:cNvSpPr>
          <p:nvPr>
            <p:ph type="sldNum" sz="quarter" idx="10"/>
          </p:nvPr>
        </p:nvSpPr>
        <p:spPr/>
        <p:txBody>
          <a:bodyPr/>
          <a:lstStyle/>
          <a:p>
            <a:fld id="{135B90E9-A14B-2442-AA65-B22F33252C8E}" type="slidenum">
              <a:rPr lang="da-DK" smtClean="0"/>
              <a:t>5</a:t>
            </a:fld>
            <a:endParaRPr lang="da-DK"/>
          </a:p>
        </p:txBody>
      </p:sp>
    </p:spTree>
    <p:extLst>
      <p:ext uri="{BB962C8B-B14F-4D97-AF65-F5344CB8AC3E}">
        <p14:creationId xmlns:p14="http://schemas.microsoft.com/office/powerpoint/2010/main" val="2267187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smtClean="0"/>
              <a:t>Men der er en udfordring ved dette. For det kan lyde nemt og godt.</a:t>
            </a:r>
          </a:p>
          <a:p>
            <a:r>
              <a:rPr lang="da-DK" baseline="0" dirty="0" smtClean="0"/>
              <a:t>Det ville være dejligt, hvis vi som mennesker ikke bare kunne stå ved vores styrker, men også vores svagheder.</a:t>
            </a:r>
          </a:p>
          <a:p>
            <a:r>
              <a:rPr lang="da-DK" baseline="0" dirty="0" smtClean="0"/>
              <a:t>Hvis vi ikke bare kunne prale af det vi lykkes med,  men </a:t>
            </a:r>
            <a:r>
              <a:rPr lang="da-DK" baseline="0" smtClean="0"/>
              <a:t>også stå ved, når vi laver fejl.</a:t>
            </a:r>
            <a:endParaRPr lang="da-DK" baseline="0" dirty="0" smtClean="0"/>
          </a:p>
        </p:txBody>
      </p:sp>
      <p:sp>
        <p:nvSpPr>
          <p:cNvPr id="4" name="Pladsholder til diasnummer 3"/>
          <p:cNvSpPr>
            <a:spLocks noGrp="1"/>
          </p:cNvSpPr>
          <p:nvPr>
            <p:ph type="sldNum" sz="quarter" idx="10"/>
          </p:nvPr>
        </p:nvSpPr>
        <p:spPr/>
        <p:txBody>
          <a:bodyPr/>
          <a:lstStyle/>
          <a:p>
            <a:fld id="{135B90E9-A14B-2442-AA65-B22F33252C8E}" type="slidenum">
              <a:rPr lang="da-DK" smtClean="0"/>
              <a:t>6</a:t>
            </a:fld>
            <a:endParaRPr lang="da-DK"/>
          </a:p>
        </p:txBody>
      </p:sp>
    </p:spTree>
    <p:extLst>
      <p:ext uri="{BB962C8B-B14F-4D97-AF65-F5344CB8AC3E}">
        <p14:creationId xmlns:p14="http://schemas.microsoft.com/office/powerpoint/2010/main" val="2267187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Lyset har lidt samme effekt på os, som når</a:t>
            </a:r>
            <a:r>
              <a:rPr lang="da-DK" baseline="0" dirty="0" smtClean="0"/>
              <a:t> lyset i et helt mørkt rum pludselig bliver tændt. (Man får næsten lyst til at udbryde: sluk lyset, det skærer i øjnene).</a:t>
            </a:r>
            <a:endParaRPr lang="da-DK" dirty="0"/>
          </a:p>
        </p:txBody>
      </p:sp>
      <p:sp>
        <p:nvSpPr>
          <p:cNvPr id="4" name="Pladsholder til diasnummer 3"/>
          <p:cNvSpPr>
            <a:spLocks noGrp="1"/>
          </p:cNvSpPr>
          <p:nvPr>
            <p:ph type="sldNum" sz="quarter" idx="10"/>
          </p:nvPr>
        </p:nvSpPr>
        <p:spPr/>
        <p:txBody>
          <a:bodyPr/>
          <a:lstStyle/>
          <a:p>
            <a:fld id="{135B90E9-A14B-2442-AA65-B22F33252C8E}" type="slidenum">
              <a:rPr lang="da-DK" smtClean="0"/>
              <a:t>7</a:t>
            </a:fld>
            <a:endParaRPr lang="da-DK"/>
          </a:p>
        </p:txBody>
      </p:sp>
    </p:spTree>
    <p:extLst>
      <p:ext uri="{BB962C8B-B14F-4D97-AF65-F5344CB8AC3E}">
        <p14:creationId xmlns:p14="http://schemas.microsoft.com/office/powerpoint/2010/main" val="1031156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Når vi ikke længere har noget vi går og skjuler, så</a:t>
            </a:r>
            <a:r>
              <a:rPr lang="da-DK" baseline="0" dirty="0" smtClean="0"/>
              <a:t> får vi lov til at se, at vi kan elskes på trods af vores fejl.</a:t>
            </a:r>
            <a:endParaRPr lang="da-DK" dirty="0"/>
          </a:p>
        </p:txBody>
      </p:sp>
      <p:sp>
        <p:nvSpPr>
          <p:cNvPr id="4" name="Pladsholder til diasnummer 3"/>
          <p:cNvSpPr>
            <a:spLocks noGrp="1"/>
          </p:cNvSpPr>
          <p:nvPr>
            <p:ph type="sldNum" sz="quarter" idx="10"/>
          </p:nvPr>
        </p:nvSpPr>
        <p:spPr/>
        <p:txBody>
          <a:bodyPr/>
          <a:lstStyle/>
          <a:p>
            <a:fld id="{135B90E9-A14B-2442-AA65-B22F33252C8E}" type="slidenum">
              <a:rPr lang="da-DK" smtClean="0"/>
              <a:t>8</a:t>
            </a:fld>
            <a:endParaRPr lang="da-DK"/>
          </a:p>
        </p:txBody>
      </p:sp>
    </p:spTree>
    <p:extLst>
      <p:ext uri="{BB962C8B-B14F-4D97-AF65-F5344CB8AC3E}">
        <p14:creationId xmlns:p14="http://schemas.microsoft.com/office/powerpoint/2010/main" val="1031156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Fordi vi selv ser at vi er fulde af fejl, gør det,</a:t>
            </a:r>
            <a:r>
              <a:rPr lang="da-DK" baseline="0" dirty="0" smtClean="0"/>
              <a:t> det også nemmere for os at favne andre i deres svagheder.</a:t>
            </a:r>
            <a:endParaRPr lang="da-DK" dirty="0"/>
          </a:p>
        </p:txBody>
      </p:sp>
      <p:sp>
        <p:nvSpPr>
          <p:cNvPr id="4" name="Pladsholder til diasnummer 3"/>
          <p:cNvSpPr>
            <a:spLocks noGrp="1"/>
          </p:cNvSpPr>
          <p:nvPr>
            <p:ph type="sldNum" sz="quarter" idx="10"/>
          </p:nvPr>
        </p:nvSpPr>
        <p:spPr/>
        <p:txBody>
          <a:bodyPr/>
          <a:lstStyle/>
          <a:p>
            <a:fld id="{135B90E9-A14B-2442-AA65-B22F33252C8E}" type="slidenum">
              <a:rPr lang="da-DK" smtClean="0"/>
              <a:t>9</a:t>
            </a:fld>
            <a:endParaRPr lang="da-DK"/>
          </a:p>
        </p:txBody>
      </p:sp>
    </p:spTree>
    <p:extLst>
      <p:ext uri="{BB962C8B-B14F-4D97-AF65-F5344CB8AC3E}">
        <p14:creationId xmlns:p14="http://schemas.microsoft.com/office/powerpoint/2010/main" val="1031156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393D38BF-FF04-7E48-8B30-C5627D1743F9}" type="datetimeFigureOut">
              <a:rPr lang="da-DK" smtClean="0"/>
              <a:t>02/11/12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CA4FD57C-4BA8-D642-93C1-E1ED13049F91}" type="slidenum">
              <a:rPr lang="da-DK" smtClean="0"/>
              <a:t>‹nr.›</a:t>
            </a:fld>
            <a:endParaRPr lang="da-DK"/>
          </a:p>
        </p:txBody>
      </p:sp>
    </p:spTree>
    <p:extLst>
      <p:ext uri="{BB962C8B-B14F-4D97-AF65-F5344CB8AC3E}">
        <p14:creationId xmlns:p14="http://schemas.microsoft.com/office/powerpoint/2010/main" val="1262710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393D38BF-FF04-7E48-8B30-C5627D1743F9}" type="datetimeFigureOut">
              <a:rPr lang="da-DK" smtClean="0"/>
              <a:t>02/11/12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CA4FD57C-4BA8-D642-93C1-E1ED13049F91}" type="slidenum">
              <a:rPr lang="da-DK" smtClean="0"/>
              <a:t>‹nr.›</a:t>
            </a:fld>
            <a:endParaRPr lang="da-DK"/>
          </a:p>
        </p:txBody>
      </p:sp>
    </p:spTree>
    <p:extLst>
      <p:ext uri="{BB962C8B-B14F-4D97-AF65-F5344CB8AC3E}">
        <p14:creationId xmlns:p14="http://schemas.microsoft.com/office/powerpoint/2010/main" val="1474423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393D38BF-FF04-7E48-8B30-C5627D1743F9}" type="datetimeFigureOut">
              <a:rPr lang="da-DK" smtClean="0"/>
              <a:t>02/11/12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CA4FD57C-4BA8-D642-93C1-E1ED13049F91}" type="slidenum">
              <a:rPr lang="da-DK" smtClean="0"/>
              <a:t>‹nr.›</a:t>
            </a:fld>
            <a:endParaRPr lang="da-DK"/>
          </a:p>
        </p:txBody>
      </p:sp>
    </p:spTree>
    <p:extLst>
      <p:ext uri="{BB962C8B-B14F-4D97-AF65-F5344CB8AC3E}">
        <p14:creationId xmlns:p14="http://schemas.microsoft.com/office/powerpoint/2010/main" val="1837730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idx="1"/>
          </p:nvPr>
        </p:nvSpPr>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393D38BF-FF04-7E48-8B30-C5627D1743F9}" type="datetimeFigureOut">
              <a:rPr lang="da-DK" smtClean="0"/>
              <a:t>02/11/12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CA4FD57C-4BA8-D642-93C1-E1ED13049F91}" type="slidenum">
              <a:rPr lang="da-DK" smtClean="0"/>
              <a:t>‹nr.›</a:t>
            </a:fld>
            <a:endParaRPr lang="da-DK"/>
          </a:p>
        </p:txBody>
      </p:sp>
    </p:spTree>
    <p:extLst>
      <p:ext uri="{BB962C8B-B14F-4D97-AF65-F5344CB8AC3E}">
        <p14:creationId xmlns:p14="http://schemas.microsoft.com/office/powerpoint/2010/main" val="3829226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teksttypografierne i masteren</a:t>
            </a:r>
          </a:p>
        </p:txBody>
      </p:sp>
      <p:sp>
        <p:nvSpPr>
          <p:cNvPr id="4" name="Pladsholder til dato 3"/>
          <p:cNvSpPr>
            <a:spLocks noGrp="1"/>
          </p:cNvSpPr>
          <p:nvPr>
            <p:ph type="dt" sz="half" idx="10"/>
          </p:nvPr>
        </p:nvSpPr>
        <p:spPr/>
        <p:txBody>
          <a:bodyPr/>
          <a:lstStyle/>
          <a:p>
            <a:fld id="{393D38BF-FF04-7E48-8B30-C5627D1743F9}" type="datetimeFigureOut">
              <a:rPr lang="da-DK" smtClean="0"/>
              <a:t>02/11/12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CA4FD57C-4BA8-D642-93C1-E1ED13049F91}" type="slidenum">
              <a:rPr lang="da-DK" smtClean="0"/>
              <a:t>‹nr.›</a:t>
            </a:fld>
            <a:endParaRPr lang="da-DK"/>
          </a:p>
        </p:txBody>
      </p:sp>
    </p:spTree>
    <p:extLst>
      <p:ext uri="{BB962C8B-B14F-4D97-AF65-F5344CB8AC3E}">
        <p14:creationId xmlns:p14="http://schemas.microsoft.com/office/powerpoint/2010/main" val="2968844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393D38BF-FF04-7E48-8B30-C5627D1743F9}" type="datetimeFigureOut">
              <a:rPr lang="da-DK" smtClean="0"/>
              <a:t>02/11/12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CA4FD57C-4BA8-D642-93C1-E1ED13049F91}" type="slidenum">
              <a:rPr lang="da-DK" smtClean="0"/>
              <a:t>‹nr.›</a:t>
            </a:fld>
            <a:endParaRPr lang="da-DK"/>
          </a:p>
        </p:txBody>
      </p:sp>
    </p:spTree>
    <p:extLst>
      <p:ext uri="{BB962C8B-B14F-4D97-AF65-F5344CB8AC3E}">
        <p14:creationId xmlns:p14="http://schemas.microsoft.com/office/powerpoint/2010/main" val="1962367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393D38BF-FF04-7E48-8B30-C5627D1743F9}" type="datetimeFigureOut">
              <a:rPr lang="da-DK" smtClean="0"/>
              <a:t>02/11/12</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CA4FD57C-4BA8-D642-93C1-E1ED13049F91}" type="slidenum">
              <a:rPr lang="da-DK" smtClean="0"/>
              <a:t>‹nr.›</a:t>
            </a:fld>
            <a:endParaRPr lang="da-DK"/>
          </a:p>
        </p:txBody>
      </p:sp>
    </p:spTree>
    <p:extLst>
      <p:ext uri="{BB962C8B-B14F-4D97-AF65-F5344CB8AC3E}">
        <p14:creationId xmlns:p14="http://schemas.microsoft.com/office/powerpoint/2010/main" val="2800920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dato 2"/>
          <p:cNvSpPr>
            <a:spLocks noGrp="1"/>
          </p:cNvSpPr>
          <p:nvPr>
            <p:ph type="dt" sz="half" idx="10"/>
          </p:nvPr>
        </p:nvSpPr>
        <p:spPr/>
        <p:txBody>
          <a:bodyPr/>
          <a:lstStyle/>
          <a:p>
            <a:fld id="{393D38BF-FF04-7E48-8B30-C5627D1743F9}" type="datetimeFigureOut">
              <a:rPr lang="da-DK" smtClean="0"/>
              <a:t>02/11/12</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CA4FD57C-4BA8-D642-93C1-E1ED13049F91}" type="slidenum">
              <a:rPr lang="da-DK" smtClean="0"/>
              <a:t>‹nr.›</a:t>
            </a:fld>
            <a:endParaRPr lang="da-DK"/>
          </a:p>
        </p:txBody>
      </p:sp>
    </p:spTree>
    <p:extLst>
      <p:ext uri="{BB962C8B-B14F-4D97-AF65-F5344CB8AC3E}">
        <p14:creationId xmlns:p14="http://schemas.microsoft.com/office/powerpoint/2010/main" val="1081095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393D38BF-FF04-7E48-8B30-C5627D1743F9}" type="datetimeFigureOut">
              <a:rPr lang="da-DK" smtClean="0"/>
              <a:t>02/11/12</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CA4FD57C-4BA8-D642-93C1-E1ED13049F91}" type="slidenum">
              <a:rPr lang="da-DK" smtClean="0"/>
              <a:t>‹nr.›</a:t>
            </a:fld>
            <a:endParaRPr lang="da-DK"/>
          </a:p>
        </p:txBody>
      </p:sp>
    </p:spTree>
    <p:extLst>
      <p:ext uri="{BB962C8B-B14F-4D97-AF65-F5344CB8AC3E}">
        <p14:creationId xmlns:p14="http://schemas.microsoft.com/office/powerpoint/2010/main" val="277456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393D38BF-FF04-7E48-8B30-C5627D1743F9}" type="datetimeFigureOut">
              <a:rPr lang="da-DK" smtClean="0"/>
              <a:t>02/11/12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CA4FD57C-4BA8-D642-93C1-E1ED13049F91}" type="slidenum">
              <a:rPr lang="da-DK" smtClean="0"/>
              <a:t>‹nr.›</a:t>
            </a:fld>
            <a:endParaRPr lang="da-DK"/>
          </a:p>
        </p:txBody>
      </p:sp>
    </p:spTree>
    <p:extLst>
      <p:ext uri="{BB962C8B-B14F-4D97-AF65-F5344CB8AC3E}">
        <p14:creationId xmlns:p14="http://schemas.microsoft.com/office/powerpoint/2010/main" val="420997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393D38BF-FF04-7E48-8B30-C5627D1743F9}" type="datetimeFigureOut">
              <a:rPr lang="da-DK" smtClean="0"/>
              <a:t>02/11/12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CA4FD57C-4BA8-D642-93C1-E1ED13049F91}" type="slidenum">
              <a:rPr lang="da-DK" smtClean="0"/>
              <a:t>‹nr.›</a:t>
            </a:fld>
            <a:endParaRPr lang="da-DK"/>
          </a:p>
        </p:txBody>
      </p:sp>
    </p:spTree>
    <p:extLst>
      <p:ext uri="{BB962C8B-B14F-4D97-AF65-F5344CB8AC3E}">
        <p14:creationId xmlns:p14="http://schemas.microsoft.com/office/powerpoint/2010/main" val="881941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masteren</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D38BF-FF04-7E48-8B30-C5627D1743F9}" type="datetimeFigureOut">
              <a:rPr lang="da-DK" smtClean="0"/>
              <a:t>02/11/12</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FD57C-4BA8-D642-93C1-E1ED13049F91}" type="slidenum">
              <a:rPr lang="da-DK" smtClean="0"/>
              <a:t>‹nr.›</a:t>
            </a:fld>
            <a:endParaRPr lang="da-DK"/>
          </a:p>
        </p:txBody>
      </p:sp>
    </p:spTree>
    <p:extLst>
      <p:ext uri="{BB962C8B-B14F-4D97-AF65-F5344CB8AC3E}">
        <p14:creationId xmlns:p14="http://schemas.microsoft.com/office/powerpoint/2010/main" val="803889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smtClean="0"/>
              <a:t>I er verdens lys</a:t>
            </a:r>
            <a:endParaRPr lang="da-DK" dirty="0"/>
          </a:p>
        </p:txBody>
      </p:sp>
      <p:sp>
        <p:nvSpPr>
          <p:cNvPr id="3" name="Undertitel 2"/>
          <p:cNvSpPr>
            <a:spLocks noGrp="1"/>
          </p:cNvSpPr>
          <p:nvPr>
            <p:ph type="subTitle" idx="1"/>
          </p:nvPr>
        </p:nvSpPr>
        <p:spPr/>
        <p:txBody>
          <a:bodyPr/>
          <a:lstStyle/>
          <a:p>
            <a:endParaRPr lang="da-DK"/>
          </a:p>
        </p:txBody>
      </p:sp>
    </p:spTree>
    <p:extLst>
      <p:ext uri="{BB962C8B-B14F-4D97-AF65-F5344CB8AC3E}">
        <p14:creationId xmlns:p14="http://schemas.microsoft.com/office/powerpoint/2010/main" val="1285158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mtClean="0"/>
              <a:t>Lysets effekt på os</a:t>
            </a:r>
            <a:endParaRPr lang="da-DK" dirty="0"/>
          </a:p>
        </p:txBody>
      </p:sp>
      <p:sp>
        <p:nvSpPr>
          <p:cNvPr id="3" name="Pladsholder til indhold 2"/>
          <p:cNvSpPr>
            <a:spLocks noGrp="1"/>
          </p:cNvSpPr>
          <p:nvPr>
            <p:ph idx="1"/>
          </p:nvPr>
        </p:nvSpPr>
        <p:spPr/>
        <p:txBody>
          <a:bodyPr/>
          <a:lstStyle/>
          <a:p>
            <a:r>
              <a:rPr lang="da-DK" dirty="0" smtClean="0"/>
              <a:t>Det er ubehageligt i første omgang.</a:t>
            </a:r>
          </a:p>
          <a:p>
            <a:endParaRPr lang="da-DK" dirty="0"/>
          </a:p>
          <a:p>
            <a:r>
              <a:rPr lang="da-DK" dirty="0" smtClean="0"/>
              <a:t>Bagefter er det befriende.</a:t>
            </a:r>
          </a:p>
          <a:p>
            <a:endParaRPr lang="da-DK" dirty="0"/>
          </a:p>
          <a:p>
            <a:r>
              <a:rPr lang="da-DK" dirty="0" smtClean="0"/>
              <a:t>Det gør det sværere for os at fordømme andre</a:t>
            </a:r>
          </a:p>
          <a:p>
            <a:endParaRPr lang="da-DK" dirty="0"/>
          </a:p>
          <a:p>
            <a:r>
              <a:rPr lang="da-DK" dirty="0" smtClean="0"/>
              <a:t>Det smitter på andre.</a:t>
            </a:r>
            <a:endParaRPr lang="da-DK" dirty="0"/>
          </a:p>
        </p:txBody>
      </p:sp>
    </p:spTree>
    <p:extLst>
      <p:ext uri="{BB962C8B-B14F-4D97-AF65-F5344CB8AC3E}">
        <p14:creationId xmlns:p14="http://schemas.microsoft.com/office/powerpoint/2010/main" val="2249596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Matt 5,13-16</a:t>
            </a:r>
            <a:endParaRPr lang="da-DK" dirty="0"/>
          </a:p>
        </p:txBody>
      </p:sp>
      <p:sp>
        <p:nvSpPr>
          <p:cNvPr id="3" name="Pladsholder til indhold 2"/>
          <p:cNvSpPr>
            <a:spLocks noGrp="1"/>
          </p:cNvSpPr>
          <p:nvPr>
            <p:ph idx="1"/>
          </p:nvPr>
        </p:nvSpPr>
        <p:spPr/>
        <p:txBody>
          <a:bodyPr>
            <a:normAutofit lnSpcReduction="10000"/>
          </a:bodyPr>
          <a:lstStyle/>
          <a:p>
            <a:pPr marL="0" indent="0">
              <a:buNone/>
            </a:pPr>
            <a:r>
              <a:rPr lang="en-US" dirty="0" smtClean="0"/>
              <a:t>Jesus </a:t>
            </a:r>
            <a:r>
              <a:rPr lang="en-US" dirty="0" err="1"/>
              <a:t>sagde</a:t>
            </a:r>
            <a:r>
              <a:rPr lang="en-US" dirty="0"/>
              <a:t>: »I </a:t>
            </a:r>
            <a:r>
              <a:rPr lang="en-US" dirty="0" err="1"/>
              <a:t>er</a:t>
            </a:r>
            <a:r>
              <a:rPr lang="en-US" dirty="0"/>
              <a:t> </a:t>
            </a:r>
            <a:r>
              <a:rPr lang="en-US" dirty="0" err="1"/>
              <a:t>jordens</a:t>
            </a:r>
            <a:r>
              <a:rPr lang="en-US" dirty="0"/>
              <a:t> salt. Men </a:t>
            </a:r>
            <a:r>
              <a:rPr lang="en-US" dirty="0" err="1"/>
              <a:t>hvis</a:t>
            </a:r>
            <a:r>
              <a:rPr lang="en-US" dirty="0"/>
              <a:t> </a:t>
            </a:r>
            <a:r>
              <a:rPr lang="en-US" dirty="0" err="1"/>
              <a:t>saltet</a:t>
            </a:r>
            <a:r>
              <a:rPr lang="en-US" dirty="0"/>
              <a:t> mister sin </a:t>
            </a:r>
            <a:r>
              <a:rPr lang="en-US" dirty="0" err="1"/>
              <a:t>kraft</a:t>
            </a:r>
            <a:r>
              <a:rPr lang="en-US" dirty="0"/>
              <a:t>, </a:t>
            </a:r>
            <a:r>
              <a:rPr lang="en-US" dirty="0" err="1"/>
              <a:t>hvad</a:t>
            </a:r>
            <a:r>
              <a:rPr lang="en-US" dirty="0"/>
              <a:t> </a:t>
            </a:r>
            <a:r>
              <a:rPr lang="en-US" dirty="0" err="1"/>
              <a:t>skal</a:t>
            </a:r>
            <a:r>
              <a:rPr lang="en-US" dirty="0"/>
              <a:t> </a:t>
            </a:r>
            <a:r>
              <a:rPr lang="en-US" dirty="0" err="1"/>
              <a:t>det</a:t>
            </a:r>
            <a:r>
              <a:rPr lang="en-US" dirty="0"/>
              <a:t> </a:t>
            </a:r>
            <a:r>
              <a:rPr lang="en-US" dirty="0" err="1"/>
              <a:t>så</a:t>
            </a:r>
            <a:r>
              <a:rPr lang="en-US" dirty="0"/>
              <a:t> </a:t>
            </a:r>
            <a:r>
              <a:rPr lang="en-US" dirty="0" err="1"/>
              <a:t>saltes</a:t>
            </a:r>
            <a:r>
              <a:rPr lang="en-US" dirty="0"/>
              <a:t> med? </a:t>
            </a:r>
            <a:r>
              <a:rPr lang="en-US" dirty="0" err="1"/>
              <a:t>Det</a:t>
            </a:r>
            <a:r>
              <a:rPr lang="en-US" dirty="0"/>
              <a:t> </a:t>
            </a:r>
            <a:r>
              <a:rPr lang="en-US" dirty="0" err="1"/>
              <a:t>duer</a:t>
            </a:r>
            <a:r>
              <a:rPr lang="en-US" dirty="0"/>
              <a:t> </a:t>
            </a:r>
            <a:r>
              <a:rPr lang="en-US" dirty="0" err="1"/>
              <a:t>ikke</a:t>
            </a:r>
            <a:r>
              <a:rPr lang="en-US" dirty="0"/>
              <a:t> </a:t>
            </a:r>
            <a:r>
              <a:rPr lang="en-US" dirty="0" err="1"/>
              <a:t>til</a:t>
            </a:r>
            <a:r>
              <a:rPr lang="en-US" dirty="0"/>
              <a:t> </a:t>
            </a:r>
            <a:r>
              <a:rPr lang="en-US" dirty="0" err="1"/>
              <a:t>andet</a:t>
            </a:r>
            <a:r>
              <a:rPr lang="en-US" dirty="0"/>
              <a:t> end at </a:t>
            </a:r>
            <a:r>
              <a:rPr lang="en-US" dirty="0" err="1"/>
              <a:t>smides</a:t>
            </a:r>
            <a:r>
              <a:rPr lang="en-US" dirty="0"/>
              <a:t> </a:t>
            </a:r>
            <a:r>
              <a:rPr lang="en-US" dirty="0" err="1"/>
              <a:t>ud</a:t>
            </a:r>
            <a:r>
              <a:rPr lang="en-US" dirty="0"/>
              <a:t> </a:t>
            </a:r>
            <a:r>
              <a:rPr lang="en-US" dirty="0" err="1"/>
              <a:t>og</a:t>
            </a:r>
            <a:r>
              <a:rPr lang="en-US" dirty="0"/>
              <a:t> </a:t>
            </a:r>
            <a:r>
              <a:rPr lang="en-US" dirty="0" err="1"/>
              <a:t>trampes</a:t>
            </a:r>
            <a:r>
              <a:rPr lang="en-US" dirty="0"/>
              <a:t> </a:t>
            </a:r>
            <a:r>
              <a:rPr lang="en-US" dirty="0" err="1"/>
              <a:t>ned</a:t>
            </a:r>
            <a:r>
              <a:rPr lang="en-US" dirty="0"/>
              <a:t> </a:t>
            </a:r>
            <a:r>
              <a:rPr lang="en-US" dirty="0" err="1"/>
              <a:t>af</a:t>
            </a:r>
            <a:r>
              <a:rPr lang="en-US" dirty="0"/>
              <a:t> </a:t>
            </a:r>
            <a:r>
              <a:rPr lang="en-US" dirty="0" err="1"/>
              <a:t>mennesker</a:t>
            </a:r>
            <a:r>
              <a:rPr lang="en-US" dirty="0"/>
              <a:t>. </a:t>
            </a:r>
            <a:r>
              <a:rPr lang="en-US" b="1" dirty="0"/>
              <a:t>I </a:t>
            </a:r>
            <a:r>
              <a:rPr lang="en-US" b="1" dirty="0" err="1"/>
              <a:t>er</a:t>
            </a:r>
            <a:r>
              <a:rPr lang="en-US" b="1" dirty="0"/>
              <a:t> </a:t>
            </a:r>
            <a:r>
              <a:rPr lang="en-US" b="1" dirty="0" err="1"/>
              <a:t>verdens</a:t>
            </a:r>
            <a:r>
              <a:rPr lang="en-US" b="1" dirty="0"/>
              <a:t> </a:t>
            </a:r>
            <a:r>
              <a:rPr lang="en-US" b="1" dirty="0" err="1"/>
              <a:t>lys</a:t>
            </a:r>
            <a:r>
              <a:rPr lang="en-US" b="1" dirty="0"/>
              <a:t>. </a:t>
            </a:r>
            <a:r>
              <a:rPr lang="en-US" dirty="0"/>
              <a:t>En by, der ligger </a:t>
            </a:r>
            <a:r>
              <a:rPr lang="en-US" dirty="0" err="1"/>
              <a:t>på</a:t>
            </a:r>
            <a:r>
              <a:rPr lang="en-US" dirty="0"/>
              <a:t> et </a:t>
            </a:r>
            <a:r>
              <a:rPr lang="en-US" dirty="0" err="1"/>
              <a:t>bjerg</a:t>
            </a:r>
            <a:r>
              <a:rPr lang="en-US" dirty="0"/>
              <a:t>, </a:t>
            </a:r>
            <a:r>
              <a:rPr lang="en-US" dirty="0" err="1"/>
              <a:t>kan</a:t>
            </a:r>
            <a:r>
              <a:rPr lang="en-US" dirty="0"/>
              <a:t> </a:t>
            </a:r>
            <a:r>
              <a:rPr lang="en-US" dirty="0" err="1"/>
              <a:t>ikke</a:t>
            </a:r>
            <a:r>
              <a:rPr lang="en-US" dirty="0"/>
              <a:t> </a:t>
            </a:r>
            <a:r>
              <a:rPr lang="en-US" dirty="0" err="1"/>
              <a:t>skjules</a:t>
            </a:r>
            <a:r>
              <a:rPr lang="en-US" dirty="0"/>
              <a:t>. Man </a:t>
            </a:r>
            <a:r>
              <a:rPr lang="en-US" dirty="0" err="1"/>
              <a:t>tænder</a:t>
            </a:r>
            <a:r>
              <a:rPr lang="en-US" dirty="0"/>
              <a:t> </a:t>
            </a:r>
            <a:r>
              <a:rPr lang="en-US" dirty="0" err="1"/>
              <a:t>heller</a:t>
            </a:r>
            <a:r>
              <a:rPr lang="en-US" dirty="0"/>
              <a:t> </a:t>
            </a:r>
            <a:r>
              <a:rPr lang="en-US" dirty="0" err="1"/>
              <a:t>ikke</a:t>
            </a:r>
            <a:r>
              <a:rPr lang="en-US" dirty="0"/>
              <a:t> et </a:t>
            </a:r>
            <a:r>
              <a:rPr lang="en-US" dirty="0" err="1"/>
              <a:t>lys</a:t>
            </a:r>
            <a:r>
              <a:rPr lang="en-US" dirty="0"/>
              <a:t> </a:t>
            </a:r>
            <a:r>
              <a:rPr lang="en-US" dirty="0" err="1"/>
              <a:t>og</a:t>
            </a:r>
            <a:r>
              <a:rPr lang="en-US" dirty="0"/>
              <a:t> </a:t>
            </a:r>
            <a:r>
              <a:rPr lang="en-US" dirty="0" err="1"/>
              <a:t>sætter</a:t>
            </a:r>
            <a:r>
              <a:rPr lang="en-US" dirty="0"/>
              <a:t> </a:t>
            </a:r>
            <a:r>
              <a:rPr lang="en-US" dirty="0" err="1"/>
              <a:t>det</a:t>
            </a:r>
            <a:r>
              <a:rPr lang="en-US" dirty="0"/>
              <a:t> under en </a:t>
            </a:r>
            <a:r>
              <a:rPr lang="en-US" dirty="0" err="1"/>
              <a:t>skæppe</a:t>
            </a:r>
            <a:r>
              <a:rPr lang="en-US" dirty="0"/>
              <a:t>, men </a:t>
            </a:r>
            <a:r>
              <a:rPr lang="en-US" dirty="0" err="1"/>
              <a:t>i</a:t>
            </a:r>
            <a:r>
              <a:rPr lang="en-US" dirty="0"/>
              <a:t> en stage, </a:t>
            </a:r>
            <a:r>
              <a:rPr lang="en-US" dirty="0" err="1"/>
              <a:t>så</a:t>
            </a:r>
            <a:r>
              <a:rPr lang="en-US" dirty="0"/>
              <a:t> </a:t>
            </a:r>
            <a:r>
              <a:rPr lang="en-US" dirty="0" err="1"/>
              <a:t>det</a:t>
            </a:r>
            <a:r>
              <a:rPr lang="en-US" dirty="0"/>
              <a:t> </a:t>
            </a:r>
            <a:r>
              <a:rPr lang="en-US" dirty="0" err="1"/>
              <a:t>lyser</a:t>
            </a:r>
            <a:r>
              <a:rPr lang="en-US" dirty="0"/>
              <a:t> for </a:t>
            </a:r>
            <a:r>
              <a:rPr lang="en-US" dirty="0" err="1"/>
              <a:t>alle</a:t>
            </a:r>
            <a:r>
              <a:rPr lang="en-US" dirty="0"/>
              <a:t> </a:t>
            </a:r>
            <a:r>
              <a:rPr lang="en-US" dirty="0" err="1"/>
              <a:t>i</a:t>
            </a:r>
            <a:r>
              <a:rPr lang="en-US" dirty="0"/>
              <a:t> </a:t>
            </a:r>
            <a:r>
              <a:rPr lang="en-US" dirty="0" err="1"/>
              <a:t>huset</a:t>
            </a:r>
            <a:r>
              <a:rPr lang="en-US" dirty="0"/>
              <a:t>. </a:t>
            </a:r>
            <a:r>
              <a:rPr lang="en-US" b="1" dirty="0" err="1"/>
              <a:t>Således</a:t>
            </a:r>
            <a:r>
              <a:rPr lang="en-US" b="1" dirty="0"/>
              <a:t> </a:t>
            </a:r>
            <a:r>
              <a:rPr lang="en-US" b="1" dirty="0" err="1"/>
              <a:t>skal</a:t>
            </a:r>
            <a:r>
              <a:rPr lang="en-US" b="1" dirty="0"/>
              <a:t> </a:t>
            </a:r>
            <a:r>
              <a:rPr lang="en-US" b="1" dirty="0" err="1"/>
              <a:t>jeres</a:t>
            </a:r>
            <a:r>
              <a:rPr lang="en-US" b="1" dirty="0"/>
              <a:t> </a:t>
            </a:r>
            <a:r>
              <a:rPr lang="en-US" b="1" dirty="0" err="1"/>
              <a:t>lys</a:t>
            </a:r>
            <a:r>
              <a:rPr lang="en-US" b="1" dirty="0"/>
              <a:t> </a:t>
            </a:r>
            <a:r>
              <a:rPr lang="en-US" b="1" dirty="0" err="1"/>
              <a:t>skinne</a:t>
            </a:r>
            <a:r>
              <a:rPr lang="en-US" b="1" dirty="0"/>
              <a:t> for </a:t>
            </a:r>
            <a:r>
              <a:rPr lang="en-US" b="1" dirty="0" err="1"/>
              <a:t>mennesker</a:t>
            </a:r>
            <a:r>
              <a:rPr lang="en-US" b="1" dirty="0"/>
              <a:t>, </a:t>
            </a:r>
            <a:r>
              <a:rPr lang="en-US" b="1" dirty="0" err="1"/>
              <a:t>så</a:t>
            </a:r>
            <a:r>
              <a:rPr lang="en-US" b="1" dirty="0"/>
              <a:t> de </a:t>
            </a:r>
            <a:r>
              <a:rPr lang="en-US" b="1" dirty="0" err="1"/>
              <a:t>ser</a:t>
            </a:r>
            <a:r>
              <a:rPr lang="en-US" b="1" dirty="0"/>
              <a:t> </a:t>
            </a:r>
            <a:r>
              <a:rPr lang="en-US" b="1" dirty="0" err="1"/>
              <a:t>jeres</a:t>
            </a:r>
            <a:r>
              <a:rPr lang="en-US" b="1" dirty="0"/>
              <a:t> </a:t>
            </a:r>
            <a:r>
              <a:rPr lang="en-US" b="1" dirty="0" err="1"/>
              <a:t>gode</a:t>
            </a:r>
            <a:r>
              <a:rPr lang="en-US" b="1" dirty="0"/>
              <a:t> </a:t>
            </a:r>
            <a:r>
              <a:rPr lang="en-US" b="1" dirty="0" err="1"/>
              <a:t>gerninger</a:t>
            </a:r>
            <a:r>
              <a:rPr lang="en-US" b="1" dirty="0"/>
              <a:t> </a:t>
            </a:r>
            <a:r>
              <a:rPr lang="en-US" b="1" dirty="0" err="1"/>
              <a:t>og</a:t>
            </a:r>
            <a:r>
              <a:rPr lang="en-US" b="1" dirty="0"/>
              <a:t> </a:t>
            </a:r>
            <a:r>
              <a:rPr lang="en-US" b="1" dirty="0" err="1"/>
              <a:t>priser</a:t>
            </a:r>
            <a:r>
              <a:rPr lang="en-US" b="1" dirty="0"/>
              <a:t> </a:t>
            </a:r>
            <a:r>
              <a:rPr lang="en-US" b="1" dirty="0" err="1"/>
              <a:t>jeres</a:t>
            </a:r>
            <a:r>
              <a:rPr lang="en-US" b="1" dirty="0"/>
              <a:t> fader, </a:t>
            </a:r>
            <a:r>
              <a:rPr lang="en-US" b="1" dirty="0" err="1"/>
              <a:t>som</a:t>
            </a:r>
            <a:r>
              <a:rPr lang="en-US" b="1" dirty="0"/>
              <a:t> </a:t>
            </a:r>
            <a:r>
              <a:rPr lang="en-US" b="1" dirty="0" err="1"/>
              <a:t>er</a:t>
            </a:r>
            <a:r>
              <a:rPr lang="en-US" b="1" dirty="0"/>
              <a:t> </a:t>
            </a:r>
            <a:r>
              <a:rPr lang="en-US" b="1" dirty="0" err="1"/>
              <a:t>i</a:t>
            </a:r>
            <a:r>
              <a:rPr lang="en-US" b="1" dirty="0"/>
              <a:t> </a:t>
            </a:r>
            <a:r>
              <a:rPr lang="en-US" b="1" dirty="0" err="1"/>
              <a:t>himlene</a:t>
            </a:r>
            <a:r>
              <a:rPr lang="en-US" b="1" dirty="0"/>
              <a:t>.</a:t>
            </a:r>
            <a:r>
              <a:rPr lang="en-US" dirty="0"/>
              <a:t>«</a:t>
            </a:r>
            <a:endParaRPr lang="da-DK" dirty="0"/>
          </a:p>
          <a:p>
            <a:endParaRPr lang="da-DK" dirty="0"/>
          </a:p>
        </p:txBody>
      </p:sp>
    </p:spTree>
    <p:extLst>
      <p:ext uri="{BB962C8B-B14F-4D97-AF65-F5344CB8AC3E}">
        <p14:creationId xmlns:p14="http://schemas.microsoft.com/office/powerpoint/2010/main" val="2733716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Udfordringen</a:t>
            </a:r>
            <a:endParaRPr lang="da-DK" dirty="0"/>
          </a:p>
        </p:txBody>
      </p:sp>
      <p:sp>
        <p:nvSpPr>
          <p:cNvPr id="3" name="Pladsholder til indhold 2"/>
          <p:cNvSpPr>
            <a:spLocks noGrp="1"/>
          </p:cNvSpPr>
          <p:nvPr>
            <p:ph idx="1"/>
          </p:nvPr>
        </p:nvSpPr>
        <p:spPr/>
        <p:txBody>
          <a:bodyPr/>
          <a:lstStyle/>
          <a:p>
            <a:r>
              <a:rPr lang="da-DK" dirty="0" smtClean="0"/>
              <a:t>Erkendelse gør det ikke alene.</a:t>
            </a:r>
          </a:p>
          <a:p>
            <a:endParaRPr lang="da-DK" dirty="0"/>
          </a:p>
          <a:p>
            <a:r>
              <a:rPr lang="da-DK" dirty="0" smtClean="0"/>
              <a:t>Der </a:t>
            </a:r>
            <a:r>
              <a:rPr lang="da-DK" smtClean="0"/>
              <a:t>må også handling </a:t>
            </a:r>
            <a:r>
              <a:rPr lang="da-DK" dirty="0" smtClean="0"/>
              <a:t>til.</a:t>
            </a:r>
            <a:endParaRPr lang="da-DK" dirty="0"/>
          </a:p>
        </p:txBody>
      </p:sp>
    </p:spTree>
    <p:extLst>
      <p:ext uri="{BB962C8B-B14F-4D97-AF65-F5344CB8AC3E}">
        <p14:creationId xmlns:p14="http://schemas.microsoft.com/office/powerpoint/2010/main" val="1952410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p:cNvPicPr>
            <a:picLocks noGrp="1" noChangeAspect="1"/>
          </p:cNvPicPr>
          <p:nvPr>
            <p:ph idx="1"/>
          </p:nvPr>
        </p:nvPicPr>
        <p:blipFill>
          <a:blip r:embed="rId3"/>
          <a:srcRect t="2759" b="2759"/>
          <a:stretch>
            <a:fillRect/>
          </a:stretch>
        </p:blipFill>
        <p:spPr>
          <a:xfrm>
            <a:off x="1" y="260926"/>
            <a:ext cx="9169110" cy="6192639"/>
          </a:xfrm>
        </p:spPr>
      </p:pic>
    </p:spTree>
    <p:extLst>
      <p:ext uri="{BB962C8B-B14F-4D97-AF65-F5344CB8AC3E}">
        <p14:creationId xmlns:p14="http://schemas.microsoft.com/office/powerpoint/2010/main" val="3259524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p:cNvPicPr>
            <a:picLocks noGrp="1" noChangeAspect="1"/>
          </p:cNvPicPr>
          <p:nvPr>
            <p:ph idx="1"/>
          </p:nvPr>
        </p:nvPicPr>
        <p:blipFill>
          <a:blip r:embed="rId3"/>
          <a:srcRect t="8804" b="8804"/>
          <a:stretch>
            <a:fillRect/>
          </a:stretch>
        </p:blipFill>
        <p:spPr>
          <a:xfrm>
            <a:off x="0" y="243532"/>
            <a:ext cx="9144000" cy="6246168"/>
          </a:xfrm>
        </p:spPr>
      </p:pic>
    </p:spTree>
    <p:extLst>
      <p:ext uri="{BB962C8B-B14F-4D97-AF65-F5344CB8AC3E}">
        <p14:creationId xmlns:p14="http://schemas.microsoft.com/office/powerpoint/2010/main" val="258554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1 Joh 1,5-9</a:t>
            </a:r>
            <a:endParaRPr lang="da-DK" dirty="0"/>
          </a:p>
        </p:txBody>
      </p:sp>
      <p:sp>
        <p:nvSpPr>
          <p:cNvPr id="3" name="Pladsholder til indhold 2"/>
          <p:cNvSpPr>
            <a:spLocks noGrp="1"/>
          </p:cNvSpPr>
          <p:nvPr>
            <p:ph idx="1"/>
          </p:nvPr>
        </p:nvSpPr>
        <p:spPr>
          <a:xfrm>
            <a:off x="0" y="1417638"/>
            <a:ext cx="9144000" cy="5440362"/>
          </a:xfrm>
        </p:spPr>
        <p:txBody>
          <a:bodyPr>
            <a:normAutofit lnSpcReduction="10000"/>
          </a:bodyPr>
          <a:lstStyle/>
          <a:p>
            <a:pPr marL="0" indent="0">
              <a:buNone/>
            </a:pPr>
            <a:r>
              <a:rPr lang="da-DK" dirty="0" smtClean="0"/>
              <a:t>Det </a:t>
            </a:r>
            <a:r>
              <a:rPr lang="da-DK" dirty="0"/>
              <a:t>budskab, som Jesus kom med, og som vi giver videre til jer, er, at </a:t>
            </a:r>
            <a:r>
              <a:rPr lang="da-DK" b="1" dirty="0"/>
              <a:t>Gud er lys</a:t>
            </a:r>
            <a:r>
              <a:rPr lang="da-DK" dirty="0"/>
              <a:t>. </a:t>
            </a:r>
            <a:r>
              <a:rPr lang="da-DK" b="1" dirty="0"/>
              <a:t>Der findes slet intet mørke i </a:t>
            </a:r>
            <a:r>
              <a:rPr lang="da-DK" b="1" dirty="0" smtClean="0"/>
              <a:t>ham</a:t>
            </a:r>
            <a:r>
              <a:rPr lang="da-DK" dirty="0" smtClean="0"/>
              <a:t>. Hvis </a:t>
            </a:r>
            <a:r>
              <a:rPr lang="da-DK" dirty="0"/>
              <a:t>vi siger, at vi har fællesskab med ham, men samtidig lever i åndeligt mørke, så lyver vi og følger ikke sandheden. </a:t>
            </a:r>
            <a:r>
              <a:rPr lang="da-DK" dirty="0" smtClean="0"/>
              <a:t>Men </a:t>
            </a:r>
            <a:r>
              <a:rPr lang="da-DK" b="1" dirty="0"/>
              <a:t>hvis vi lever i Guds lys, ligesom Jesus altid levede i lyset, så har vi fællesskab med hinanden, og Jesu Kristi, Guds Søns, blod renser os fra al synd</a:t>
            </a:r>
            <a:r>
              <a:rPr lang="da-DK" b="1" dirty="0" smtClean="0"/>
              <a:t>.</a:t>
            </a:r>
            <a:r>
              <a:rPr lang="da-DK" dirty="0"/>
              <a:t> Hvis vi siger, at vi aldrig forsynder os, bedrager vi os selv og nægter at se sandheden i øjnene</a:t>
            </a:r>
            <a:r>
              <a:rPr lang="da-DK" dirty="0" smtClean="0"/>
              <a:t>.</a:t>
            </a:r>
            <a:r>
              <a:rPr lang="da-DK" dirty="0"/>
              <a:t> Men </a:t>
            </a:r>
            <a:r>
              <a:rPr lang="da-DK" b="1" dirty="0"/>
              <a:t>hvis vi bekender vores synder</a:t>
            </a:r>
            <a:r>
              <a:rPr lang="da-DK" dirty="0"/>
              <a:t>, kan vi være sikre på, at han som er trofast og uden synd, vil tilgive os og fjerne vores skyld</a:t>
            </a:r>
            <a:r>
              <a:rPr lang="da-DK" dirty="0" smtClean="0"/>
              <a:t>.</a:t>
            </a:r>
            <a:endParaRPr lang="da-DK" dirty="0"/>
          </a:p>
        </p:txBody>
      </p:sp>
    </p:spTree>
    <p:extLst>
      <p:ext uri="{BB962C8B-B14F-4D97-AF65-F5344CB8AC3E}">
        <p14:creationId xmlns:p14="http://schemas.microsoft.com/office/powerpoint/2010/main" val="1486491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To måder at leve på</a:t>
            </a:r>
            <a:endParaRPr lang="da-DK" dirty="0"/>
          </a:p>
        </p:txBody>
      </p:sp>
      <p:sp>
        <p:nvSpPr>
          <p:cNvPr id="3" name="Pladsholder til indhold 2"/>
          <p:cNvSpPr>
            <a:spLocks noGrp="1"/>
          </p:cNvSpPr>
          <p:nvPr>
            <p:ph idx="1"/>
          </p:nvPr>
        </p:nvSpPr>
        <p:spPr/>
        <p:txBody>
          <a:bodyPr/>
          <a:lstStyle/>
          <a:p>
            <a:pPr marL="0" indent="0">
              <a:buNone/>
            </a:pPr>
            <a:r>
              <a:rPr lang="da-DK" dirty="0" smtClean="0"/>
              <a:t>Når vi lever i mørket.</a:t>
            </a:r>
          </a:p>
          <a:p>
            <a:r>
              <a:rPr lang="da-DK" dirty="0" smtClean="0"/>
              <a:t>Fejl og svagheder skjules efter bedste evne.</a:t>
            </a:r>
          </a:p>
          <a:p>
            <a:r>
              <a:rPr lang="da-DK" dirty="0" smtClean="0"/>
              <a:t>Øjenkontakt undgås.</a:t>
            </a:r>
          </a:p>
          <a:p>
            <a:endParaRPr lang="da-DK" dirty="0"/>
          </a:p>
        </p:txBody>
      </p:sp>
    </p:spTree>
    <p:extLst>
      <p:ext uri="{BB962C8B-B14F-4D97-AF65-F5344CB8AC3E}">
        <p14:creationId xmlns:p14="http://schemas.microsoft.com/office/powerpoint/2010/main" val="2072966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To måder at leve på</a:t>
            </a:r>
            <a:endParaRPr lang="da-DK" dirty="0"/>
          </a:p>
        </p:txBody>
      </p:sp>
      <p:sp>
        <p:nvSpPr>
          <p:cNvPr id="3" name="Pladsholder til indhold 2"/>
          <p:cNvSpPr>
            <a:spLocks noGrp="1"/>
          </p:cNvSpPr>
          <p:nvPr>
            <p:ph idx="1"/>
          </p:nvPr>
        </p:nvSpPr>
        <p:spPr/>
        <p:txBody>
          <a:bodyPr>
            <a:normAutofit lnSpcReduction="10000"/>
          </a:bodyPr>
          <a:lstStyle/>
          <a:p>
            <a:pPr marL="0" indent="0">
              <a:buNone/>
            </a:pPr>
            <a:r>
              <a:rPr lang="da-DK" dirty="0" smtClean="0"/>
              <a:t>Når vi lever i mørket.</a:t>
            </a:r>
          </a:p>
          <a:p>
            <a:r>
              <a:rPr lang="da-DK" dirty="0" smtClean="0"/>
              <a:t>Fejl og svagheder skjules efter bedste evne.</a:t>
            </a:r>
          </a:p>
          <a:p>
            <a:r>
              <a:rPr lang="da-DK" dirty="0" smtClean="0"/>
              <a:t>Øjenkontakt undgås.</a:t>
            </a:r>
          </a:p>
          <a:p>
            <a:pPr marL="0" indent="0">
              <a:buNone/>
            </a:pPr>
            <a:endParaRPr lang="da-DK" dirty="0"/>
          </a:p>
          <a:p>
            <a:pPr marL="0" indent="0">
              <a:buNone/>
            </a:pPr>
            <a:r>
              <a:rPr lang="da-DK" dirty="0" smtClean="0"/>
              <a:t>Når vi lever i lyset.</a:t>
            </a:r>
          </a:p>
          <a:p>
            <a:r>
              <a:rPr lang="da-DK" dirty="0" smtClean="0"/>
              <a:t>Svagheder er ikke farlige at kendes ved.</a:t>
            </a:r>
          </a:p>
          <a:p>
            <a:r>
              <a:rPr lang="da-DK" dirty="0" smtClean="0"/>
              <a:t>Fejl erkendes og man kan se hinanden i øjnene.</a:t>
            </a:r>
          </a:p>
        </p:txBody>
      </p:sp>
    </p:spTree>
    <p:extLst>
      <p:ext uri="{BB962C8B-B14F-4D97-AF65-F5344CB8AC3E}">
        <p14:creationId xmlns:p14="http://schemas.microsoft.com/office/powerpoint/2010/main" val="3961717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t>Lysets effekt på os</a:t>
            </a:r>
            <a:endParaRPr lang="da-DK" dirty="0"/>
          </a:p>
        </p:txBody>
      </p:sp>
      <p:sp>
        <p:nvSpPr>
          <p:cNvPr id="3" name="Pladsholder til indhold 2"/>
          <p:cNvSpPr>
            <a:spLocks noGrp="1"/>
          </p:cNvSpPr>
          <p:nvPr>
            <p:ph idx="1"/>
          </p:nvPr>
        </p:nvSpPr>
        <p:spPr/>
        <p:txBody>
          <a:bodyPr/>
          <a:lstStyle/>
          <a:p>
            <a:r>
              <a:rPr lang="da-DK" dirty="0" smtClean="0"/>
              <a:t>Det er ubehageligt i første omgang.</a:t>
            </a:r>
            <a:endParaRPr lang="da-DK" dirty="0"/>
          </a:p>
        </p:txBody>
      </p:sp>
    </p:spTree>
    <p:extLst>
      <p:ext uri="{BB962C8B-B14F-4D97-AF65-F5344CB8AC3E}">
        <p14:creationId xmlns:p14="http://schemas.microsoft.com/office/powerpoint/2010/main" val="3289359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mtClean="0"/>
              <a:t>Lysets effekt på os</a:t>
            </a:r>
            <a:endParaRPr lang="da-DK" dirty="0"/>
          </a:p>
        </p:txBody>
      </p:sp>
      <p:sp>
        <p:nvSpPr>
          <p:cNvPr id="3" name="Pladsholder til indhold 2"/>
          <p:cNvSpPr>
            <a:spLocks noGrp="1"/>
          </p:cNvSpPr>
          <p:nvPr>
            <p:ph idx="1"/>
          </p:nvPr>
        </p:nvSpPr>
        <p:spPr/>
        <p:txBody>
          <a:bodyPr/>
          <a:lstStyle/>
          <a:p>
            <a:r>
              <a:rPr lang="da-DK" dirty="0" smtClean="0"/>
              <a:t>Det er ubehageligt i første omgang.</a:t>
            </a:r>
          </a:p>
          <a:p>
            <a:endParaRPr lang="da-DK" dirty="0"/>
          </a:p>
          <a:p>
            <a:r>
              <a:rPr lang="da-DK" dirty="0" smtClean="0"/>
              <a:t>Bagefter er det befriende.</a:t>
            </a:r>
          </a:p>
          <a:p>
            <a:endParaRPr lang="da-DK" dirty="0"/>
          </a:p>
          <a:p>
            <a:endParaRPr lang="da-DK" dirty="0"/>
          </a:p>
        </p:txBody>
      </p:sp>
    </p:spTree>
    <p:extLst>
      <p:ext uri="{BB962C8B-B14F-4D97-AF65-F5344CB8AC3E}">
        <p14:creationId xmlns:p14="http://schemas.microsoft.com/office/powerpoint/2010/main" val="163645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mtClean="0"/>
              <a:t>Lysets effekt på os</a:t>
            </a:r>
            <a:endParaRPr lang="da-DK" dirty="0"/>
          </a:p>
        </p:txBody>
      </p:sp>
      <p:sp>
        <p:nvSpPr>
          <p:cNvPr id="3" name="Pladsholder til indhold 2"/>
          <p:cNvSpPr>
            <a:spLocks noGrp="1"/>
          </p:cNvSpPr>
          <p:nvPr>
            <p:ph idx="1"/>
          </p:nvPr>
        </p:nvSpPr>
        <p:spPr/>
        <p:txBody>
          <a:bodyPr/>
          <a:lstStyle/>
          <a:p>
            <a:r>
              <a:rPr lang="da-DK" dirty="0" smtClean="0"/>
              <a:t>Det er ubehageligt i første omgang.</a:t>
            </a:r>
          </a:p>
          <a:p>
            <a:endParaRPr lang="da-DK" dirty="0"/>
          </a:p>
          <a:p>
            <a:r>
              <a:rPr lang="da-DK" dirty="0" smtClean="0"/>
              <a:t>Bagefter er det befriende.</a:t>
            </a:r>
          </a:p>
          <a:p>
            <a:endParaRPr lang="da-DK" dirty="0"/>
          </a:p>
          <a:p>
            <a:r>
              <a:rPr lang="da-DK" dirty="0" smtClean="0"/>
              <a:t>Det gør det sværere for os at fordømme andre</a:t>
            </a:r>
          </a:p>
          <a:p>
            <a:endParaRPr lang="da-DK" dirty="0"/>
          </a:p>
          <a:p>
            <a:endParaRPr lang="da-DK" dirty="0"/>
          </a:p>
        </p:txBody>
      </p:sp>
    </p:spTree>
    <p:extLst>
      <p:ext uri="{BB962C8B-B14F-4D97-AF65-F5344CB8AC3E}">
        <p14:creationId xmlns:p14="http://schemas.microsoft.com/office/powerpoint/2010/main" val="3596513464"/>
      </p:ext>
    </p:extLst>
  </p:cSld>
  <p:clrMapOvr>
    <a:masterClrMapping/>
  </p:clrMapOvr>
</p:sld>
</file>

<file path=ppt/theme/theme1.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1659</TotalTime>
  <Words>952</Words>
  <Application>Microsoft Macintosh PowerPoint</Application>
  <PresentationFormat>Skærmshow (4:3)</PresentationFormat>
  <Paragraphs>74</Paragraphs>
  <Slides>12</Slides>
  <Notes>11</Notes>
  <HiddenSlides>0</HiddenSlides>
  <MMClips>0</MMClips>
  <ScaleCrop>false</ScaleCrop>
  <HeadingPairs>
    <vt:vector size="4" baseType="variant">
      <vt:variant>
        <vt:lpstr>Tema</vt:lpstr>
      </vt:variant>
      <vt:variant>
        <vt:i4>1</vt:i4>
      </vt:variant>
      <vt:variant>
        <vt:lpstr>Diastitler</vt:lpstr>
      </vt:variant>
      <vt:variant>
        <vt:i4>12</vt:i4>
      </vt:variant>
    </vt:vector>
  </HeadingPairs>
  <TitlesOfParts>
    <vt:vector size="13" baseType="lpstr">
      <vt:lpstr>Kontortema</vt:lpstr>
      <vt:lpstr>I er verdens lys</vt:lpstr>
      <vt:lpstr>PowerPoint-præsentation</vt:lpstr>
      <vt:lpstr>PowerPoint-præsentation</vt:lpstr>
      <vt:lpstr>1 Joh 1,5-9</vt:lpstr>
      <vt:lpstr>To måder at leve på</vt:lpstr>
      <vt:lpstr>To måder at leve på</vt:lpstr>
      <vt:lpstr>Lysets effekt på os</vt:lpstr>
      <vt:lpstr>Lysets effekt på os</vt:lpstr>
      <vt:lpstr>Lysets effekt på os</vt:lpstr>
      <vt:lpstr>Lysets effekt på os</vt:lpstr>
      <vt:lpstr>Matt 5,13-16</vt:lpstr>
      <vt:lpstr>Udfordringen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er verdens lys</dc:title>
  <dc:creator>Anders Hyldgård</dc:creator>
  <cp:lastModifiedBy>Anders Hyldgård</cp:lastModifiedBy>
  <cp:revision>14</cp:revision>
  <dcterms:created xsi:type="dcterms:W3CDTF">2012-10-31T09:13:34Z</dcterms:created>
  <dcterms:modified xsi:type="dcterms:W3CDTF">2012-11-02T11:12:37Z</dcterms:modified>
</cp:coreProperties>
</file>